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0" r:id="rId2"/>
    <p:sldMasterId id="2147483700" r:id="rId3"/>
  </p:sldMasterIdLst>
  <p:notesMasterIdLst>
    <p:notesMasterId r:id="rId25"/>
  </p:notesMasterIdLst>
  <p:sldIdLst>
    <p:sldId id="3810" r:id="rId4"/>
    <p:sldId id="4008" r:id="rId5"/>
    <p:sldId id="3976" r:id="rId6"/>
    <p:sldId id="3977" r:id="rId7"/>
    <p:sldId id="3978" r:id="rId8"/>
    <p:sldId id="3979" r:id="rId9"/>
    <p:sldId id="3980" r:id="rId10"/>
    <p:sldId id="3981" r:id="rId11"/>
    <p:sldId id="4004" r:id="rId12"/>
    <p:sldId id="4013" r:id="rId13"/>
    <p:sldId id="4010" r:id="rId14"/>
    <p:sldId id="4012" r:id="rId15"/>
    <p:sldId id="4015" r:id="rId16"/>
    <p:sldId id="4016" r:id="rId17"/>
    <p:sldId id="4017" r:id="rId18"/>
    <p:sldId id="4018" r:id="rId19"/>
    <p:sldId id="4019" r:id="rId20"/>
    <p:sldId id="4007" r:id="rId21"/>
    <p:sldId id="4009" r:id="rId22"/>
    <p:sldId id="4020" r:id="rId23"/>
    <p:sldId id="385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IN Next LT Pro" panose="020B0503020203050203" pitchFamily="34" charset="0"/>
      <p:regular r:id="rId30"/>
      <p:bold r:id="rId31"/>
      <p:italic r:id="rId32"/>
      <p:boldItalic r:id="rId33"/>
    </p:embeddedFont>
    <p:embeddedFont>
      <p:font typeface="DIN Next LT Pro Light" panose="020B0303020203050203" pitchFamily="34" charset="0"/>
      <p:regular r:id="rId34"/>
      <p:italic r:id="rId35"/>
    </p:embeddedFont>
    <p:embeddedFont>
      <p:font typeface="DIN Next LT Pro Medium" panose="020B06030202030502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122"/>
    <a:srgbClr val="F37021"/>
    <a:srgbClr val="F47932"/>
    <a:srgbClr val="F26531"/>
    <a:srgbClr val="FFFFFF"/>
    <a:srgbClr val="F58220"/>
    <a:srgbClr val="F15623"/>
    <a:srgbClr val="F15A22"/>
    <a:srgbClr val="FFC72C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52"/>
      </p:cViewPr>
      <p:guideLst>
        <p:guide orient="horz" pos="1680"/>
        <p:guide pos="3840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Причины инцидентов</a:t>
            </a:r>
          </a:p>
        </c:rich>
      </c:tx>
      <c:layout>
        <c:manualLayout>
          <c:xMode val="edge"/>
          <c:yMode val="edge"/>
          <c:x val="0.25748193532996438"/>
          <c:y val="6.5707529228334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468930382973648"/>
          <c:y val="0.18937971391439129"/>
          <c:w val="0.51348031655281801"/>
          <c:h val="0.65870626661543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инцидентов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BFB-4A36-A844-25FBA9DE375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BFB-4A36-A844-25FBA9DE3755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7BFB-4A36-A844-25FBA9DE3755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7BFB-4A36-A844-25FBA9DE3755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7BFB-4A36-A844-25FBA9DE3755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7BFB-4A36-A844-25FBA9DE3755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FB-4A36-A844-25FBA9DE3755}"/>
                </c:ext>
              </c:extLst>
            </c:dLbl>
            <c:dLbl>
              <c:idx val="1"/>
              <c:layout>
                <c:manualLayout>
                  <c:x val="2.6648981252460572E-2"/>
                  <c:y val="4.591742672595620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792807526923798"/>
                      <c:h val="0.10923271730925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FB-4A36-A844-25FBA9DE3755}"/>
                </c:ext>
              </c:extLst>
            </c:dLbl>
            <c:dLbl>
              <c:idx val="2"/>
              <c:layout>
                <c:manualLayout>
                  <c:x val="0.16562499999999999"/>
                  <c:y val="-2.81249982698696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FB-4A36-A844-25FBA9DE3755}"/>
                </c:ext>
              </c:extLst>
            </c:dLbl>
            <c:dLbl>
              <c:idx val="3"/>
              <c:layout>
                <c:manualLayout>
                  <c:x val="3.2659636646919767E-2"/>
                  <c:y val="9.075345555394177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FB-4A36-A844-25FBA9DE3755}"/>
                </c:ext>
              </c:extLst>
            </c:dLbl>
            <c:dLbl>
              <c:idx val="4"/>
              <c:layout>
                <c:manualLayout>
                  <c:x val="-0.109375"/>
                  <c:y val="-3.0468748125692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FB-4A36-A844-25FBA9DE3755}"/>
                </c:ext>
              </c:extLst>
            </c:dLbl>
            <c:dLbl>
              <c:idx val="5"/>
              <c:layout>
                <c:manualLayout>
                  <c:x val="6.7207660949187731E-2"/>
                  <c:y val="-0.25647132376220921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7572"/>
                        <a:gd name="adj2" fmla="val 7837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7BFB-4A36-A844-25FBA9DE375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Наработка на отказ</c:v>
                </c:pt>
                <c:pt idx="1">
                  <c:v>Человеческая ошибка</c:v>
                </c:pt>
                <c:pt idx="2">
                  <c:v>Причина не выяснена</c:v>
                </c:pt>
                <c:pt idx="3">
                  <c:v>Непредвиденные обстоятельства</c:v>
                </c:pt>
                <c:pt idx="4">
                  <c:v>Внешние причины</c:v>
                </c:pt>
                <c:pt idx="5">
                  <c:v>Производственные недостатки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0.11</c:v>
                </c:pt>
                <c:pt idx="1">
                  <c:v>0.43</c:v>
                </c:pt>
                <c:pt idx="2">
                  <c:v>0.04</c:v>
                </c:pt>
                <c:pt idx="3">
                  <c:v>0.02</c:v>
                </c:pt>
                <c:pt idx="4">
                  <c:v>0.03</c:v>
                </c:pt>
                <c:pt idx="5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FB-4A36-A844-25FBA9DE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типы</a:t>
            </a:r>
            <a:r>
              <a:rPr lang="ru-RU" sz="2000" baseline="0" dirty="0"/>
              <a:t> </a:t>
            </a:r>
            <a:r>
              <a:rPr lang="ru-RU" sz="2000" dirty="0"/>
              <a:t>человеческой ошибки</a:t>
            </a:r>
          </a:p>
        </c:rich>
      </c:tx>
      <c:layout>
        <c:manualLayout>
          <c:xMode val="edge"/>
          <c:yMode val="edge"/>
          <c:x val="0.25698928805831467"/>
          <c:y val="2.0787589572595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39454565572938"/>
          <c:y val="0.37111267073603887"/>
          <c:w val="0.39551362600817608"/>
          <c:h val="0.47455466272181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Вторичные причины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389-408B-9FB5-899778D20A5D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389-408B-9FB5-899778D20A5D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C389-408B-9FB5-899778D20A5D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C389-408B-9FB5-899778D20A5D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C389-408B-9FB5-899778D20A5D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C389-408B-9FB5-899778D20A5D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C389-408B-9FB5-899778D20A5D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C389-408B-9FB5-899778D20A5D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C389-408B-9FB5-899778D20A5D}"/>
              </c:ext>
            </c:extLst>
          </c:dPt>
          <c:dLbls>
            <c:dLbl>
              <c:idx val="0"/>
              <c:layout>
                <c:manualLayout>
                  <c:x val="3.8500540371756166E-3"/>
                  <c:y val="-0.106247680037712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89-408B-9FB5-899778D20A5D}"/>
                </c:ext>
              </c:extLst>
            </c:dLbl>
            <c:dLbl>
              <c:idx val="1"/>
              <c:layout>
                <c:manualLayout>
                  <c:x val="4.4275621427521075E-2"/>
                  <c:y val="-4.38849113199246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9-408B-9FB5-899778D20A5D}"/>
                </c:ext>
              </c:extLst>
            </c:dLbl>
            <c:dLbl>
              <c:idx val="2"/>
              <c:layout>
                <c:manualLayout>
                  <c:x val="0"/>
                  <c:y val="1.61681252231300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89-408B-9FB5-899778D20A5D}"/>
                </c:ext>
              </c:extLst>
            </c:dLbl>
            <c:dLbl>
              <c:idx val="3"/>
              <c:layout>
                <c:manualLayout>
                  <c:x val="-1.1550162111527415E-2"/>
                  <c:y val="2.078758957259588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C389-408B-9FB5-899778D20A5D}"/>
                </c:ext>
              </c:extLst>
            </c:dLbl>
            <c:dLbl>
              <c:idx val="4"/>
              <c:layout>
                <c:manualLayout>
                  <c:x val="0.1386019453383272"/>
                  <c:y val="4.85043756693903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89-408B-9FB5-899778D20A5D}"/>
                </c:ext>
              </c:extLst>
            </c:dLbl>
            <c:dLbl>
              <c:idx val="5"/>
              <c:layout>
                <c:manualLayout>
                  <c:x val="-2.0212707906707469E-2"/>
                  <c:y val="-4.619373415128164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7411642017731"/>
                      <c:h val="8.84334614355658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389-408B-9FB5-899778D20A5D}"/>
                </c:ext>
              </c:extLst>
            </c:dLbl>
            <c:dLbl>
              <c:idx val="6"/>
              <c:layout>
                <c:manualLayout>
                  <c:x val="-5.7750810557636372E-3"/>
                  <c:y val="2.3098231090703802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74465653425412"/>
                      <c:h val="0.141249761524699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389-408B-9FB5-899778D20A5D}"/>
                </c:ext>
              </c:extLst>
            </c:dLbl>
            <c:dLbl>
              <c:idx val="7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89-408B-9FB5-899778D20A5D}"/>
                </c:ext>
              </c:extLst>
            </c:dLbl>
            <c:dLbl>
              <c:idx val="8"/>
              <c:layout>
                <c:manualLayout>
                  <c:x val="7.700108074351516E-3"/>
                  <c:y val="-3.233625044626030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Ошибки в процессах / процедурах, 9%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1-C389-408B-9FB5-899778D20A5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Проектные ошибки</c:v>
                </c:pt>
                <c:pt idx="1">
                  <c:v>Ошибки ИТ-персонала</c:v>
                </c:pt>
                <c:pt idx="2">
                  <c:v>Дефекты в процессе монтажа</c:v>
                </c:pt>
                <c:pt idx="3">
                  <c:v>Ненадлежащее проведение ТО</c:v>
                </c:pt>
                <c:pt idx="4">
                  <c:v>Настройка оборудования</c:v>
                </c:pt>
                <c:pt idx="5">
                  <c:v>Настройка систем управления</c:v>
                </c:pt>
                <c:pt idx="6">
                  <c:v>Ошибки службы эксплуатации</c:v>
                </c:pt>
                <c:pt idx="7">
                  <c:v>Частота обслуживания</c:v>
                </c:pt>
                <c:pt idx="8">
                  <c:v>Нарушение процессов / процедур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0.02</c:v>
                </c:pt>
                <c:pt idx="1">
                  <c:v>0.01</c:v>
                </c:pt>
                <c:pt idx="2">
                  <c:v>0.05</c:v>
                </c:pt>
                <c:pt idx="3">
                  <c:v>0.16</c:v>
                </c:pt>
                <c:pt idx="4">
                  <c:v>0.03</c:v>
                </c:pt>
                <c:pt idx="5">
                  <c:v>0.01</c:v>
                </c:pt>
                <c:pt idx="6">
                  <c:v>0.08</c:v>
                </c:pt>
                <c:pt idx="7">
                  <c:v>0.03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389-408B-9FB5-899778D20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Причины аварий</a:t>
            </a:r>
          </a:p>
        </c:rich>
      </c:tx>
      <c:layout>
        <c:manualLayout>
          <c:xMode val="edge"/>
          <c:yMode val="edge"/>
          <c:x val="0.25748193532996438"/>
          <c:y val="6.5707529228334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938343586006381"/>
          <c:y val="0.21952222932278184"/>
          <c:w val="0.51348031655281801"/>
          <c:h val="0.65870626661543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инцидентов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2ED-497A-8DAA-74F5D8D8D7E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2ED-497A-8DAA-74F5D8D8D7E3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52ED-497A-8DAA-74F5D8D8D7E3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52ED-497A-8DAA-74F5D8D8D7E3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52ED-497A-8DAA-74F5D8D8D7E3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52ED-497A-8DAA-74F5D8D8D7E3}"/>
              </c:ext>
            </c:extLst>
          </c:dPt>
          <c:dLbls>
            <c:dLbl>
              <c:idx val="0"/>
              <c:layout>
                <c:manualLayout>
                  <c:x val="0.1786308883123148"/>
                  <c:y val="-1.05979885852152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ED-497A-8DAA-74F5D8D8D7E3}"/>
                </c:ext>
              </c:extLst>
            </c:dLbl>
            <c:dLbl>
              <c:idx val="1"/>
              <c:layout>
                <c:manualLayout>
                  <c:x val="2.6648981252460572E-2"/>
                  <c:y val="4.591742672595620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792807526923798"/>
                      <c:h val="0.10923271730925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ED-497A-8DAA-74F5D8D8D7E3}"/>
                </c:ext>
              </c:extLst>
            </c:dLbl>
            <c:dLbl>
              <c:idx val="2"/>
              <c:layout>
                <c:manualLayout>
                  <c:x val="0.15855047586394083"/>
                  <c:y val="3.5462872575626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ED-497A-8DAA-74F5D8D8D7E3}"/>
                </c:ext>
              </c:extLst>
            </c:dLbl>
            <c:dLbl>
              <c:idx val="3"/>
              <c:layout>
                <c:manualLayout>
                  <c:x val="2.5930514854411021E-3"/>
                  <c:y val="2.6032164811907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ED-497A-8DAA-74F5D8D8D7E3}"/>
                </c:ext>
              </c:extLst>
            </c:dLbl>
            <c:dLbl>
              <c:idx val="4"/>
              <c:layout>
                <c:manualLayout>
                  <c:x val="8.1128253134187343E-3"/>
                  <c:y val="1.616234983609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ED-497A-8DAA-74F5D8D8D7E3}"/>
                </c:ext>
              </c:extLst>
            </c:dLbl>
            <c:dLbl>
              <c:idx val="5"/>
              <c:layout>
                <c:manualLayout>
                  <c:x val="4.7752811727054451E-2"/>
                  <c:y val="-7.63055178135498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7572"/>
                        <a:gd name="adj2" fmla="val 7837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52ED-497A-8DAA-74F5D8D8D7E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Наработка на отказ</c:v>
                </c:pt>
                <c:pt idx="1">
                  <c:v>Человеческая ошибка</c:v>
                </c:pt>
                <c:pt idx="2">
                  <c:v>Причина не выяснена</c:v>
                </c:pt>
                <c:pt idx="3">
                  <c:v>Непредвиденные ситуации</c:v>
                </c:pt>
                <c:pt idx="4">
                  <c:v>Внешние причины</c:v>
                </c:pt>
                <c:pt idx="5">
                  <c:v>Производственные недостатки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0.06</c:v>
                </c:pt>
                <c:pt idx="1">
                  <c:v>0.63</c:v>
                </c:pt>
                <c:pt idx="2">
                  <c:v>0.01</c:v>
                </c:pt>
                <c:pt idx="3">
                  <c:v>0.01</c:v>
                </c:pt>
                <c:pt idx="4">
                  <c:v>0.08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ED-497A-8DAA-74F5D8D8D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типы</a:t>
            </a:r>
            <a:r>
              <a:rPr lang="ru-RU" sz="2000" baseline="0" dirty="0"/>
              <a:t> </a:t>
            </a:r>
            <a:r>
              <a:rPr lang="ru-RU" sz="2000" dirty="0"/>
              <a:t>человеческой ошибки</a:t>
            </a:r>
          </a:p>
        </c:rich>
      </c:tx>
      <c:layout>
        <c:manualLayout>
          <c:xMode val="edge"/>
          <c:yMode val="edge"/>
          <c:x val="0.18768831538915104"/>
          <c:y val="9.0079554814582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614394351637257"/>
          <c:y val="0.37342240291077178"/>
          <c:w val="0.39551362600817608"/>
          <c:h val="0.47455466272181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Вторичные причины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365-45C6-A71A-80337E27671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365-45C6-A71A-80337E27671A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365-45C6-A71A-80337E27671A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365-45C6-A71A-80337E27671A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8365-45C6-A71A-80337E27671A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8365-45C6-A71A-80337E27671A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8365-45C6-A71A-80337E27671A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8365-45C6-A71A-80337E27671A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8365-45C6-A71A-80337E27671A}"/>
              </c:ext>
            </c:extLst>
          </c:dPt>
          <c:dLbls>
            <c:dLbl>
              <c:idx val="0"/>
              <c:layout>
                <c:manualLayout>
                  <c:x val="-3.4650486334581822E-2"/>
                  <c:y val="-1.84778573978630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65-45C6-A71A-80337E27671A}"/>
                </c:ext>
              </c:extLst>
            </c:dLbl>
            <c:dLbl>
              <c:idx val="1"/>
              <c:layout>
                <c:manualLayout>
                  <c:x val="5.7750810557636372E-3"/>
                  <c:y val="-1.15486608736644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5-45C6-A71A-80337E27671A}"/>
                </c:ext>
              </c:extLst>
            </c:dLbl>
            <c:dLbl>
              <c:idx val="2"/>
              <c:layout>
                <c:manualLayout>
                  <c:x val="1.1550162111527274E-2"/>
                  <c:y val="2.07875895725958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65-45C6-A71A-80337E27671A}"/>
                </c:ext>
              </c:extLst>
            </c:dLbl>
            <c:dLbl>
              <c:idx val="3"/>
              <c:layout>
                <c:manualLayout>
                  <c:x val="7.700108074351516E-3"/>
                  <c:y val="-2.771678609679451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365-45C6-A71A-80337E27671A}"/>
                </c:ext>
              </c:extLst>
            </c:dLbl>
            <c:dLbl>
              <c:idx val="4"/>
              <c:layout>
                <c:manualLayout>
                  <c:x val="2.3100324223054549E-2"/>
                  <c:y val="-1.6168125223130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65-45C6-A71A-80337E27671A}"/>
                </c:ext>
              </c:extLst>
            </c:dLbl>
            <c:dLbl>
              <c:idx val="5"/>
              <c:layout>
                <c:manualLayout>
                  <c:x val="-2.021278369517273E-2"/>
                  <c:y val="4.965933269109441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751624525753679"/>
                      <c:h val="8.61237292608329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365-45C6-A71A-80337E27671A}"/>
                </c:ext>
              </c:extLst>
            </c:dLbl>
            <c:dLbl>
              <c:idx val="6"/>
              <c:layout>
                <c:manualLayout>
                  <c:x val="-9.0476269873630347E-2"/>
                  <c:y val="-8.776973170551177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74465653425412"/>
                      <c:h val="0.132010832825768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365-45C6-A71A-80337E27671A}"/>
                </c:ext>
              </c:extLst>
            </c:dLbl>
            <c:dLbl>
              <c:idx val="7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65-45C6-A71A-80337E27671A}"/>
                </c:ext>
              </c:extLst>
            </c:dLbl>
            <c:dLbl>
              <c:idx val="8"/>
              <c:layout>
                <c:manualLayout>
                  <c:x val="-1.4437702639409092E-2"/>
                  <c:y val="3.580084870835953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Ошибки в процессах / процедурах</a:t>
                    </a:r>
                    <a:r>
                      <a:rPr lang="ru-RU" baseline="0" dirty="0"/>
                      <a:t>, </a:t>
                    </a:r>
                    <a:fld id="{9B6633A4-D633-462F-8EB9-69EE8DD8CCD3}" type="PERCENTAGE">
                      <a:rPr lang="ru-RU" baseline="0"/>
                      <a:pPr>
                        <a:defRPr sz="1300" b="1"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295564404279926"/>
                      <c:h val="0.10186900981417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365-45C6-A71A-80337E27671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Проектные ошибки</c:v>
                </c:pt>
                <c:pt idx="1">
                  <c:v>Ошибки ИТ-персонала</c:v>
                </c:pt>
                <c:pt idx="2">
                  <c:v>Дефекты в процессе монтажа</c:v>
                </c:pt>
                <c:pt idx="3">
                  <c:v>Ненадлежащее проведение ТО</c:v>
                </c:pt>
                <c:pt idx="4">
                  <c:v>Настройка оборудования</c:v>
                </c:pt>
                <c:pt idx="5">
                  <c:v>Настройка систем управления</c:v>
                </c:pt>
                <c:pt idx="6">
                  <c:v>Ошибки службы эксплуатации</c:v>
                </c:pt>
                <c:pt idx="7">
                  <c:v>Частота обслуживания</c:v>
                </c:pt>
                <c:pt idx="8">
                  <c:v>Нарушение процессов / процедур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0.04</c:v>
                </c:pt>
                <c:pt idx="1">
                  <c:v>0.06</c:v>
                </c:pt>
                <c:pt idx="2">
                  <c:v>0.11</c:v>
                </c:pt>
                <c:pt idx="3">
                  <c:v>0.1</c:v>
                </c:pt>
                <c:pt idx="4">
                  <c:v>0.03</c:v>
                </c:pt>
                <c:pt idx="5">
                  <c:v>0.02</c:v>
                </c:pt>
                <c:pt idx="6">
                  <c:v>0.42</c:v>
                </c:pt>
                <c:pt idx="7">
                  <c:v>0.01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65-45C6-A71A-80337E27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F9187-1D38-435A-827C-BEA0FF54B40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F323-32FF-4874-863D-FC47B2CB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8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09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31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02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6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59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18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60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8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40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32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5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5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39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8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3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3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3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25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solid bar after 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EC3AC-FA50-45D0-BC42-ABFDBCED0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6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T01 Solid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1325880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" y="3876358"/>
            <a:ext cx="9144000" cy="1655762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C8BED-4151-C37B-30BB-74CC8C629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04 Basic Content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51DC21B-E6B8-3CE0-0C60-E28BAEE3F8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54718" y="0"/>
            <a:ext cx="5569342" cy="6861175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9342" h="6861175">
                <a:moveTo>
                  <a:pt x="2215700" y="0"/>
                </a:moveTo>
                <a:lnTo>
                  <a:pt x="5569342" y="0"/>
                </a:lnTo>
                <a:lnTo>
                  <a:pt x="5569342" y="6861175"/>
                </a:lnTo>
                <a:lnTo>
                  <a:pt x="0" y="6856643"/>
                </a:lnTo>
                <a:lnTo>
                  <a:pt x="2215700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8178437" cy="11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1527"/>
            <a:ext cx="694944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5D78A99-9A95-D1EA-9F31-A4B7FDAC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38FA9-6ADF-D03A-FC1E-56F297C424EF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58228A-CFC0-D2B3-8B03-A90F1B3EC5B3}"/>
              </a:ext>
            </a:extLst>
          </p:cNvPr>
          <p:cNvCxnSpPr>
            <a:cxnSpLocks/>
          </p:cNvCxnSpPr>
          <p:nvPr userDrawn="1"/>
        </p:nvCxnSpPr>
        <p:spPr>
          <a:xfrm flipH="1">
            <a:off x="6649889" y="-1"/>
            <a:ext cx="2227253" cy="68547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05 Basic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AB9331B-F4F2-D0C8-365B-6712AE941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964747" y="3221"/>
            <a:ext cx="2227253" cy="6858000"/>
          </a:xfrm>
          <a:prstGeom prst="rtTriangle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D52007-E821-61B7-7724-ACB04B5741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3165" y="0"/>
            <a:ext cx="5548835" cy="6858000"/>
          </a:xfrm>
          <a:prstGeom prst="parallelogram">
            <a:avLst>
              <a:gd name="adj" fmla="val 4030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7772400" cy="11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685800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31D27C-4B7F-5490-F939-D6E4360F8D3F}"/>
              </a:ext>
            </a:extLst>
          </p:cNvPr>
          <p:cNvCxnSpPr>
            <a:cxnSpLocks/>
          </p:cNvCxnSpPr>
          <p:nvPr userDrawn="1"/>
        </p:nvCxnSpPr>
        <p:spPr>
          <a:xfrm flipH="1">
            <a:off x="9964747" y="3222"/>
            <a:ext cx="2227253" cy="68547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5515759-AF01-00BF-47DE-D84DC913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15537-9891-6960-57C3-F3EDFDA42BDF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08BB65-5555-00F8-E891-4E5B5E942426}"/>
              </a:ext>
            </a:extLst>
          </p:cNvPr>
          <p:cNvCxnSpPr>
            <a:cxnSpLocks/>
          </p:cNvCxnSpPr>
          <p:nvPr userDrawn="1"/>
        </p:nvCxnSpPr>
        <p:spPr>
          <a:xfrm flipH="1">
            <a:off x="6643165" y="-1"/>
            <a:ext cx="2227253" cy="68547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7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06 Basic Content w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43A657-ED4F-25B1-2AC3-4859B26DD44B}"/>
              </a:ext>
            </a:extLst>
          </p:cNvPr>
          <p:cNvSpPr/>
          <p:nvPr userDrawn="1"/>
        </p:nvSpPr>
        <p:spPr>
          <a:xfrm>
            <a:off x="0" y="0"/>
            <a:ext cx="7924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51DC21B-E6B8-3CE0-0C60-E28BAEE3F8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46308" y="0"/>
            <a:ext cx="6845692" cy="6861175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874267"/>
              <a:gd name="connsiteY0" fmla="*/ 0 h 6861175"/>
              <a:gd name="connsiteX1" fmla="*/ 6874267 w 6874267"/>
              <a:gd name="connsiteY1" fmla="*/ 0 h 6861175"/>
              <a:gd name="connsiteX2" fmla="*/ 5569342 w 6874267"/>
              <a:gd name="connsiteY2" fmla="*/ 6861175 h 6861175"/>
              <a:gd name="connsiteX3" fmla="*/ 0 w 6874267"/>
              <a:gd name="connsiteY3" fmla="*/ 6856643 h 6861175"/>
              <a:gd name="connsiteX4" fmla="*/ 2215700 w 6874267"/>
              <a:gd name="connsiteY4" fmla="*/ 0 h 6861175"/>
              <a:gd name="connsiteX0" fmla="*/ 2215700 w 6874267"/>
              <a:gd name="connsiteY0" fmla="*/ 0 h 6861175"/>
              <a:gd name="connsiteX1" fmla="*/ 6874267 w 6874267"/>
              <a:gd name="connsiteY1" fmla="*/ 0 h 6861175"/>
              <a:gd name="connsiteX2" fmla="*/ 6845692 w 6874267"/>
              <a:gd name="connsiteY2" fmla="*/ 6861175 h 6861175"/>
              <a:gd name="connsiteX3" fmla="*/ 0 w 6874267"/>
              <a:gd name="connsiteY3" fmla="*/ 6856643 h 6861175"/>
              <a:gd name="connsiteX4" fmla="*/ 2215700 w 6874267"/>
              <a:gd name="connsiteY4" fmla="*/ 0 h 6861175"/>
              <a:gd name="connsiteX0" fmla="*/ 2215700 w 6845692"/>
              <a:gd name="connsiteY0" fmla="*/ 0 h 6861175"/>
              <a:gd name="connsiteX1" fmla="*/ 5350267 w 6845692"/>
              <a:gd name="connsiteY1" fmla="*/ 1314450 h 6861175"/>
              <a:gd name="connsiteX2" fmla="*/ 6845692 w 6845692"/>
              <a:gd name="connsiteY2" fmla="*/ 6861175 h 6861175"/>
              <a:gd name="connsiteX3" fmla="*/ 0 w 6845692"/>
              <a:gd name="connsiteY3" fmla="*/ 6856643 h 6861175"/>
              <a:gd name="connsiteX4" fmla="*/ 2215700 w 6845692"/>
              <a:gd name="connsiteY4" fmla="*/ 0 h 6861175"/>
              <a:gd name="connsiteX0" fmla="*/ 2215700 w 6845692"/>
              <a:gd name="connsiteY0" fmla="*/ 0 h 6861175"/>
              <a:gd name="connsiteX1" fmla="*/ 6836167 w 6845692"/>
              <a:gd name="connsiteY1" fmla="*/ 9525 h 6861175"/>
              <a:gd name="connsiteX2" fmla="*/ 6845692 w 6845692"/>
              <a:gd name="connsiteY2" fmla="*/ 6861175 h 6861175"/>
              <a:gd name="connsiteX3" fmla="*/ 0 w 6845692"/>
              <a:gd name="connsiteY3" fmla="*/ 6856643 h 6861175"/>
              <a:gd name="connsiteX4" fmla="*/ 2215700 w 6845692"/>
              <a:gd name="connsiteY4" fmla="*/ 0 h 6861175"/>
              <a:gd name="connsiteX0" fmla="*/ 2215700 w 6883792"/>
              <a:gd name="connsiteY0" fmla="*/ 0 h 6861175"/>
              <a:gd name="connsiteX1" fmla="*/ 6883792 w 6883792"/>
              <a:gd name="connsiteY1" fmla="*/ 704850 h 6861175"/>
              <a:gd name="connsiteX2" fmla="*/ 6845692 w 6883792"/>
              <a:gd name="connsiteY2" fmla="*/ 6861175 h 6861175"/>
              <a:gd name="connsiteX3" fmla="*/ 0 w 6883792"/>
              <a:gd name="connsiteY3" fmla="*/ 6856643 h 6861175"/>
              <a:gd name="connsiteX4" fmla="*/ 2215700 w 6883792"/>
              <a:gd name="connsiteY4" fmla="*/ 0 h 6861175"/>
              <a:gd name="connsiteX0" fmla="*/ 2215700 w 6845692"/>
              <a:gd name="connsiteY0" fmla="*/ 0 h 6861175"/>
              <a:gd name="connsiteX1" fmla="*/ 6845692 w 6845692"/>
              <a:gd name="connsiteY1" fmla="*/ 0 h 6861175"/>
              <a:gd name="connsiteX2" fmla="*/ 6845692 w 6845692"/>
              <a:gd name="connsiteY2" fmla="*/ 6861175 h 6861175"/>
              <a:gd name="connsiteX3" fmla="*/ 0 w 6845692"/>
              <a:gd name="connsiteY3" fmla="*/ 6856643 h 6861175"/>
              <a:gd name="connsiteX4" fmla="*/ 2215700 w 684569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5692" h="6861175">
                <a:moveTo>
                  <a:pt x="2215700" y="0"/>
                </a:moveTo>
                <a:lnTo>
                  <a:pt x="6845692" y="0"/>
                </a:lnTo>
                <a:lnTo>
                  <a:pt x="6845692" y="6861175"/>
                </a:lnTo>
                <a:lnTo>
                  <a:pt x="0" y="6856643"/>
                </a:lnTo>
                <a:lnTo>
                  <a:pt x="2215700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"/>
            <a:ext cx="6400800" cy="1192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1527"/>
            <a:ext cx="552232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2E2C47E-EF2F-F1EE-3166-15FF750FA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365E63-4E12-5C28-321C-67A9DC0C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93537B-725A-F39B-A629-54B03E70D1A8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C07 Basic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30C-D36B-3241-3656-1427FC1A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B77D-162F-1505-8363-7E5C38790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35957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61339-1E99-A121-FA50-9CF1F89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95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4310C-383C-052B-0041-82AB75A9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836-7628-442A-8342-89A33F05407A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26A8-A188-90C1-F38F-BF861880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158B9-8E63-F864-FE52-DF6D9784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08 Basic Content Two Column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3699B-F2C3-339C-E7EB-7C99C3DE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27202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DIN Next LT Pro Medium" panose="020B060302020305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A86D7-8A14-1AA2-B654-9130F11C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2151114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D9FE5-62B1-C5D3-D691-5C265DA4C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7202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DIN Next LT Pro Medium" panose="020B060302020305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D94B9-D919-2F54-C307-11BF67425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1114"/>
            <a:ext cx="5183188" cy="3684588"/>
          </a:xfr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28600"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2873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1BCF3-6006-79AD-5228-F79A5F36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6DC-9F01-4D83-AEBF-EC1F713210FF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1B1F2-4842-3D82-6159-46009D4B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3C8F7-1760-E34A-74B1-E162168F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B88840-073D-D266-2696-5F4BEE5E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10622280" cy="11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39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C09 Basic Conten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808A-19A3-9C56-80A8-236F6E4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FBB5-26D6-258E-58EA-10DCFC19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BCA7-9C5C-46FD-983D-57BFB0128F6A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4240D-1BB1-826F-B248-193E3E7C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F6706-10B9-6CC4-ACB8-341AAEB0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C10 Basic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815B6-9A17-61F0-30BA-6074B59D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F1BC-9424-45C7-B312-B311D3735D36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6C165-2ED9-C4F8-F594-9337B34B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843B9-B3B3-8B7A-0302-8C201CEE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4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D142-AE6F-9109-1A87-B1596023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C46A-0A06-DBED-DEDB-B1BB8B0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1263-1F20-4ED5-BB05-73FF33467F0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07D0-3D16-F904-D9F1-663CD693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1054-D9E2-5C9A-939C-127572A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73550-6C21-4BDF-1C90-29E9C00A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10622280" cy="4351338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16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T01 Solid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1325880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" y="3876358"/>
            <a:ext cx="9144000" cy="1655762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C8BED-4151-C37B-30BB-74CC8C629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95B1DBE-DB6E-A15F-D39A-AB5DDFB6FA7F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8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02 Pictur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F5585276-4CFF-738F-7DD5-618BE6736E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5553" y="-3082"/>
            <a:ext cx="4966466" cy="6866168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0 h 6856643"/>
              <a:gd name="connsiteX1" fmla="*/ 5248854 w 7474342"/>
              <a:gd name="connsiteY1" fmla="*/ 1348628 h 6856643"/>
              <a:gd name="connsiteX2" fmla="*/ 7474342 w 7474342"/>
              <a:gd name="connsiteY2" fmla="*/ 6851650 h 6856643"/>
              <a:gd name="connsiteX3" fmla="*/ 0 w 7474342"/>
              <a:gd name="connsiteY3" fmla="*/ 6856643 h 6856643"/>
              <a:gd name="connsiteX4" fmla="*/ 2215700 w 7474342"/>
              <a:gd name="connsiteY4" fmla="*/ 0 h 6856643"/>
              <a:gd name="connsiteX0" fmla="*/ 2215700 w 7474342"/>
              <a:gd name="connsiteY0" fmla="*/ 9525 h 6866168"/>
              <a:gd name="connsiteX1" fmla="*/ 4966465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4966465"/>
              <a:gd name="connsiteY0" fmla="*/ 9525 h 6866168"/>
              <a:gd name="connsiteX1" fmla="*/ 4966465 w 4966465"/>
              <a:gd name="connsiteY1" fmla="*/ 0 h 6866168"/>
              <a:gd name="connsiteX2" fmla="*/ 3050260 w 4966465"/>
              <a:gd name="connsiteY2" fmla="*/ 5785410 h 6866168"/>
              <a:gd name="connsiteX3" fmla="*/ 0 w 4966465"/>
              <a:gd name="connsiteY3" fmla="*/ 6866168 h 6866168"/>
              <a:gd name="connsiteX4" fmla="*/ 2215700 w 4966465"/>
              <a:gd name="connsiteY4" fmla="*/ 9525 h 6866168"/>
              <a:gd name="connsiteX0" fmla="*/ 2215700 w 4966466"/>
              <a:gd name="connsiteY0" fmla="*/ 9525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5700 w 4966466"/>
              <a:gd name="connsiteY4" fmla="*/ 9525 h 6866168"/>
              <a:gd name="connsiteX0" fmla="*/ 2219258 w 4966466"/>
              <a:gd name="connsiteY0" fmla="*/ 2409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9258 w 4966466"/>
              <a:gd name="connsiteY4" fmla="*/ 2409 h 68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66" h="6866168">
                <a:moveTo>
                  <a:pt x="2219258" y="2409"/>
                </a:moveTo>
                <a:lnTo>
                  <a:pt x="4966465" y="0"/>
                </a:lnTo>
                <a:cubicBezTo>
                  <a:pt x="4966465" y="2287058"/>
                  <a:pt x="4966466" y="4574116"/>
                  <a:pt x="4966466" y="6861174"/>
                </a:cubicBezTo>
                <a:lnTo>
                  <a:pt x="0" y="6866168"/>
                </a:lnTo>
                <a:lnTo>
                  <a:pt x="2219258" y="2409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1325880"/>
            <a:ext cx="802919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" y="3876358"/>
            <a:ext cx="8029194" cy="1655762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C8BED-4151-C37B-30BB-74CC8C629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7B71C-7DBD-FDF0-50AD-6350CFB1D918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02 Pictur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F5585276-4CFF-738F-7DD5-618BE6736E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5553" y="-3082"/>
            <a:ext cx="4966466" cy="6866168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0 h 6856643"/>
              <a:gd name="connsiteX1" fmla="*/ 5248854 w 7474342"/>
              <a:gd name="connsiteY1" fmla="*/ 1348628 h 6856643"/>
              <a:gd name="connsiteX2" fmla="*/ 7474342 w 7474342"/>
              <a:gd name="connsiteY2" fmla="*/ 6851650 h 6856643"/>
              <a:gd name="connsiteX3" fmla="*/ 0 w 7474342"/>
              <a:gd name="connsiteY3" fmla="*/ 6856643 h 6856643"/>
              <a:gd name="connsiteX4" fmla="*/ 2215700 w 7474342"/>
              <a:gd name="connsiteY4" fmla="*/ 0 h 6856643"/>
              <a:gd name="connsiteX0" fmla="*/ 2215700 w 7474342"/>
              <a:gd name="connsiteY0" fmla="*/ 9525 h 6866168"/>
              <a:gd name="connsiteX1" fmla="*/ 4966465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4966465"/>
              <a:gd name="connsiteY0" fmla="*/ 9525 h 6866168"/>
              <a:gd name="connsiteX1" fmla="*/ 4966465 w 4966465"/>
              <a:gd name="connsiteY1" fmla="*/ 0 h 6866168"/>
              <a:gd name="connsiteX2" fmla="*/ 3050260 w 4966465"/>
              <a:gd name="connsiteY2" fmla="*/ 5785410 h 6866168"/>
              <a:gd name="connsiteX3" fmla="*/ 0 w 4966465"/>
              <a:gd name="connsiteY3" fmla="*/ 6866168 h 6866168"/>
              <a:gd name="connsiteX4" fmla="*/ 2215700 w 4966465"/>
              <a:gd name="connsiteY4" fmla="*/ 9525 h 6866168"/>
              <a:gd name="connsiteX0" fmla="*/ 2215700 w 4966466"/>
              <a:gd name="connsiteY0" fmla="*/ 9525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5700 w 4966466"/>
              <a:gd name="connsiteY4" fmla="*/ 9525 h 6866168"/>
              <a:gd name="connsiteX0" fmla="*/ 2219258 w 4966466"/>
              <a:gd name="connsiteY0" fmla="*/ 2409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9258 w 4966466"/>
              <a:gd name="connsiteY4" fmla="*/ 2409 h 68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66" h="6866168">
                <a:moveTo>
                  <a:pt x="2219258" y="2409"/>
                </a:moveTo>
                <a:lnTo>
                  <a:pt x="4966465" y="0"/>
                </a:lnTo>
                <a:cubicBezTo>
                  <a:pt x="4966465" y="2287058"/>
                  <a:pt x="4966466" y="4574116"/>
                  <a:pt x="4966466" y="6861174"/>
                </a:cubicBezTo>
                <a:lnTo>
                  <a:pt x="0" y="6866168"/>
                </a:lnTo>
                <a:lnTo>
                  <a:pt x="2219258" y="2409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1325880"/>
            <a:ext cx="802919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" y="3876358"/>
            <a:ext cx="8029194" cy="1655762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C8BED-4151-C37B-30BB-74CC8C629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3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03 Solid Blue Section 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0D0B5-E29E-EB98-6FBC-2795014D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55C24-DACA-4E1A-B78B-76E862D878FF}" type="datetime1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E1207-0493-19FD-31B3-BD789BB1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4076D-7476-F0DE-0F3F-1881994C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4670F-D560-F248-FB8B-9CF1AF4C42AA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233E6-D6D3-F6A0-761A-AEE6AC131B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3" y="1633538"/>
            <a:ext cx="8114470" cy="3363912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B9203FA-9B16-118F-3DA5-2B84072F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E55F7A2-1E42-8DAC-BA8C-C020F6140CF6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0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04 Orange Image Title or Section Intr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C42FF02D-7C6B-936F-5609-21F0FB92A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5553" y="-3082"/>
            <a:ext cx="4966466" cy="6866168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0 h 6856643"/>
              <a:gd name="connsiteX1" fmla="*/ 5248854 w 7474342"/>
              <a:gd name="connsiteY1" fmla="*/ 1348628 h 6856643"/>
              <a:gd name="connsiteX2" fmla="*/ 7474342 w 7474342"/>
              <a:gd name="connsiteY2" fmla="*/ 6851650 h 6856643"/>
              <a:gd name="connsiteX3" fmla="*/ 0 w 7474342"/>
              <a:gd name="connsiteY3" fmla="*/ 6856643 h 6856643"/>
              <a:gd name="connsiteX4" fmla="*/ 2215700 w 7474342"/>
              <a:gd name="connsiteY4" fmla="*/ 0 h 6856643"/>
              <a:gd name="connsiteX0" fmla="*/ 2215700 w 7474342"/>
              <a:gd name="connsiteY0" fmla="*/ 9525 h 6866168"/>
              <a:gd name="connsiteX1" fmla="*/ 4966465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4966465"/>
              <a:gd name="connsiteY0" fmla="*/ 9525 h 6866168"/>
              <a:gd name="connsiteX1" fmla="*/ 4966465 w 4966465"/>
              <a:gd name="connsiteY1" fmla="*/ 0 h 6866168"/>
              <a:gd name="connsiteX2" fmla="*/ 3050260 w 4966465"/>
              <a:gd name="connsiteY2" fmla="*/ 5785410 h 6866168"/>
              <a:gd name="connsiteX3" fmla="*/ 0 w 4966465"/>
              <a:gd name="connsiteY3" fmla="*/ 6866168 h 6866168"/>
              <a:gd name="connsiteX4" fmla="*/ 2215700 w 4966465"/>
              <a:gd name="connsiteY4" fmla="*/ 9525 h 6866168"/>
              <a:gd name="connsiteX0" fmla="*/ 2215700 w 4966466"/>
              <a:gd name="connsiteY0" fmla="*/ 9525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5700 w 4966466"/>
              <a:gd name="connsiteY4" fmla="*/ 9525 h 6866168"/>
              <a:gd name="connsiteX0" fmla="*/ 2219258 w 4966466"/>
              <a:gd name="connsiteY0" fmla="*/ 2409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9258 w 4966466"/>
              <a:gd name="connsiteY4" fmla="*/ 2409 h 68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66" h="6866168">
                <a:moveTo>
                  <a:pt x="2219258" y="2409"/>
                </a:moveTo>
                <a:lnTo>
                  <a:pt x="4966465" y="0"/>
                </a:lnTo>
                <a:cubicBezTo>
                  <a:pt x="4966465" y="2287058"/>
                  <a:pt x="4966466" y="4574116"/>
                  <a:pt x="4966466" y="6861174"/>
                </a:cubicBezTo>
                <a:lnTo>
                  <a:pt x="0" y="6866168"/>
                </a:lnTo>
                <a:lnTo>
                  <a:pt x="2219258" y="2409"/>
                </a:lnTo>
                <a:close/>
              </a:path>
            </a:pathLst>
          </a:custGeom>
          <a:pattFill prst="pct25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27" y="1806941"/>
            <a:ext cx="694144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27" y="4286616"/>
            <a:ext cx="69414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4CA3-120E-36CB-77CE-F7E851C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70418A-A107-3A1C-FDEE-58FE9B8FA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B99899-099E-A037-4353-8B37D802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1F02B-D621-BA86-F934-87EEF0D27F52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CF27D6E-B802-EFFF-BEB6-31183830BA03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T04 Dark Blue with Image Title or Section 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4D97C839-09D1-BDA8-95A9-38218665B3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24400" y="-8798"/>
            <a:ext cx="7474342" cy="6871883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9510 w 7474342"/>
              <a:gd name="connsiteY0" fmla="*/ 0 h 6871883"/>
              <a:gd name="connsiteX1" fmla="*/ 7474342 w 7474342"/>
              <a:gd name="connsiteY1" fmla="*/ 5715 h 6871883"/>
              <a:gd name="connsiteX2" fmla="*/ 7474342 w 7474342"/>
              <a:gd name="connsiteY2" fmla="*/ 6866890 h 6871883"/>
              <a:gd name="connsiteX3" fmla="*/ 0 w 7474342"/>
              <a:gd name="connsiteY3" fmla="*/ 6871883 h 6871883"/>
              <a:gd name="connsiteX4" fmla="*/ 2219510 w 7474342"/>
              <a:gd name="connsiteY4" fmla="*/ 0 h 68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342" h="6871883">
                <a:moveTo>
                  <a:pt x="2219510" y="0"/>
                </a:moveTo>
                <a:lnTo>
                  <a:pt x="7474342" y="5715"/>
                </a:lnTo>
                <a:lnTo>
                  <a:pt x="7474342" y="6866890"/>
                </a:lnTo>
                <a:lnTo>
                  <a:pt x="0" y="6871883"/>
                </a:lnTo>
                <a:lnTo>
                  <a:pt x="2219510" y="0"/>
                </a:lnTo>
                <a:close/>
              </a:path>
            </a:pathLst>
          </a:custGeom>
          <a:pattFill prst="pct2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27" y="1349741"/>
            <a:ext cx="5276548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27" y="3829416"/>
            <a:ext cx="45240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4CA3-120E-36CB-77CE-F7E851C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70418A-A107-3A1C-FDEE-58FE9B8FA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545373A-52F3-7D0D-D250-674851C8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6E9428-85C6-2704-8773-B798B44735BE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452362D-BFC3-54B9-0331-C3796A8F3A4B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T06 Basic White Title or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6E60-FDE4-A8A3-1B5F-763FF9D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72DDF-3DD5-D5AB-BC43-EDCE70A7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FF8-2989-E205-FA01-03365177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B81B-7978-4E42-84A4-68761DF410EF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445F-76F1-E3D8-578C-E2865FDA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E69DC-06D4-F7D0-1589-DF96CE0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7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01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D142-AE6F-9109-1A87-B1596023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C46A-0A06-DBED-DEDB-B1BB8B0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1263-1F20-4ED5-BB05-73FF33467F0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07D0-3D16-F904-D9F1-663CD693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1054-D9E2-5C9A-939C-127572A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73550-6C21-4BDF-1C90-29E9C00A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10622280" cy="4351338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5729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02 Basic Content with Super H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D142-AE6F-9109-1A87-B1596023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3044"/>
            <a:ext cx="10622280" cy="64965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C46A-0A06-DBED-DEDB-B1BB8B0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1263-1F20-4ED5-BB05-73FF33467F0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07D0-3D16-F904-D9F1-663CD693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1054-D9E2-5C9A-939C-127572A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73550-6C21-4BDF-1C90-29E9C00A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10622280" cy="4351338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D660EA-3B4E-A97F-073D-30C02D436C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520" y="206963"/>
            <a:ext cx="10580687" cy="371475"/>
          </a:xfrm>
        </p:spPr>
        <p:txBody>
          <a:bodyPr lIns="18288" bIns="0" anchor="b"/>
          <a:lstStyle>
            <a:lvl1pPr>
              <a:defRPr sz="1800" b="1" spc="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60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C03 Blue w Reverse Out White Title +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0485-86D6-F884-F856-58C30340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4130" y="6200094"/>
            <a:ext cx="2743200" cy="365125"/>
          </a:xfrm>
        </p:spPr>
        <p:txBody>
          <a:bodyPr rIns="0"/>
          <a:lstStyle>
            <a:lvl1pPr algn="r">
              <a:defRPr/>
            </a:lvl1pPr>
          </a:lstStyle>
          <a:p>
            <a:fld id="{7CD81084-53D9-472F-BE98-434D195BD7E3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200094"/>
            <a:ext cx="4114800" cy="365125"/>
          </a:xfr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4FE4E-41F2-788E-34F7-CA347C3ACEBB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B3DCDB-F007-62CA-CD9B-8AEA32F2E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652" y="6048249"/>
            <a:ext cx="1254649" cy="466329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640BD24-4112-4E99-22DB-7DD12045A633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1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04 Basic Content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51DC21B-E6B8-3CE0-0C60-E28BAEE3F8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54718" y="0"/>
            <a:ext cx="5569342" cy="6861175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9342" h="6861175">
                <a:moveTo>
                  <a:pt x="2215700" y="0"/>
                </a:moveTo>
                <a:lnTo>
                  <a:pt x="5569342" y="0"/>
                </a:lnTo>
                <a:lnTo>
                  <a:pt x="5569342" y="6861175"/>
                </a:lnTo>
                <a:lnTo>
                  <a:pt x="0" y="6856643"/>
                </a:lnTo>
                <a:lnTo>
                  <a:pt x="2215700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8178437" cy="11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291527"/>
            <a:ext cx="685800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5D78A99-9A95-D1EA-9F31-A4B7FDAC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38FA9-6ADF-D03A-FC1E-56F297C424EF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58228A-CFC0-D2B3-8B03-A90F1B3EC5B3}"/>
              </a:ext>
            </a:extLst>
          </p:cNvPr>
          <p:cNvCxnSpPr>
            <a:cxnSpLocks/>
          </p:cNvCxnSpPr>
          <p:nvPr userDrawn="1"/>
        </p:nvCxnSpPr>
        <p:spPr>
          <a:xfrm flipH="1">
            <a:off x="6643165" y="-1"/>
            <a:ext cx="2227253" cy="68547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3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05 Basic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AB9331B-F4F2-D0C8-365B-6712AE941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964747" y="3221"/>
            <a:ext cx="2227253" cy="6858000"/>
          </a:xfrm>
          <a:prstGeom prst="rtTriangle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D52007-E821-61B7-7724-ACB04B5741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3165" y="0"/>
            <a:ext cx="5548835" cy="6858000"/>
          </a:xfrm>
          <a:prstGeom prst="parallelogram">
            <a:avLst>
              <a:gd name="adj" fmla="val 4030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7772400" cy="11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685800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31D27C-4B7F-5490-F939-D6E4360F8D3F}"/>
              </a:ext>
            </a:extLst>
          </p:cNvPr>
          <p:cNvCxnSpPr>
            <a:cxnSpLocks/>
          </p:cNvCxnSpPr>
          <p:nvPr userDrawn="1"/>
        </p:nvCxnSpPr>
        <p:spPr>
          <a:xfrm flipH="1">
            <a:off x="9964747" y="3222"/>
            <a:ext cx="2227253" cy="68547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5515759-AF01-00BF-47DE-D84DC913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15537-9891-6960-57C3-F3EDFDA42BDF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CBB237-07CE-C976-AD39-9FC0D1D399B8}"/>
              </a:ext>
            </a:extLst>
          </p:cNvPr>
          <p:cNvCxnSpPr>
            <a:cxnSpLocks/>
          </p:cNvCxnSpPr>
          <p:nvPr userDrawn="1"/>
        </p:nvCxnSpPr>
        <p:spPr>
          <a:xfrm flipH="1">
            <a:off x="6643165" y="-1"/>
            <a:ext cx="2227253" cy="68547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92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06 Basic Content w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43A657-ED4F-25B1-2AC3-4859B26DD44B}"/>
              </a:ext>
            </a:extLst>
          </p:cNvPr>
          <p:cNvSpPr/>
          <p:nvPr userDrawn="1"/>
        </p:nvSpPr>
        <p:spPr>
          <a:xfrm>
            <a:off x="0" y="0"/>
            <a:ext cx="7924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51DC21B-E6B8-3CE0-0C60-E28BAEE3F8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46308" y="0"/>
            <a:ext cx="6845692" cy="6861175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874267"/>
              <a:gd name="connsiteY0" fmla="*/ 0 h 6861175"/>
              <a:gd name="connsiteX1" fmla="*/ 6874267 w 6874267"/>
              <a:gd name="connsiteY1" fmla="*/ 0 h 6861175"/>
              <a:gd name="connsiteX2" fmla="*/ 5569342 w 6874267"/>
              <a:gd name="connsiteY2" fmla="*/ 6861175 h 6861175"/>
              <a:gd name="connsiteX3" fmla="*/ 0 w 6874267"/>
              <a:gd name="connsiteY3" fmla="*/ 6856643 h 6861175"/>
              <a:gd name="connsiteX4" fmla="*/ 2215700 w 6874267"/>
              <a:gd name="connsiteY4" fmla="*/ 0 h 6861175"/>
              <a:gd name="connsiteX0" fmla="*/ 2215700 w 6874267"/>
              <a:gd name="connsiteY0" fmla="*/ 0 h 6861175"/>
              <a:gd name="connsiteX1" fmla="*/ 6874267 w 6874267"/>
              <a:gd name="connsiteY1" fmla="*/ 0 h 6861175"/>
              <a:gd name="connsiteX2" fmla="*/ 6845692 w 6874267"/>
              <a:gd name="connsiteY2" fmla="*/ 6861175 h 6861175"/>
              <a:gd name="connsiteX3" fmla="*/ 0 w 6874267"/>
              <a:gd name="connsiteY3" fmla="*/ 6856643 h 6861175"/>
              <a:gd name="connsiteX4" fmla="*/ 2215700 w 6874267"/>
              <a:gd name="connsiteY4" fmla="*/ 0 h 6861175"/>
              <a:gd name="connsiteX0" fmla="*/ 2215700 w 6845692"/>
              <a:gd name="connsiteY0" fmla="*/ 0 h 6861175"/>
              <a:gd name="connsiteX1" fmla="*/ 5350267 w 6845692"/>
              <a:gd name="connsiteY1" fmla="*/ 1314450 h 6861175"/>
              <a:gd name="connsiteX2" fmla="*/ 6845692 w 6845692"/>
              <a:gd name="connsiteY2" fmla="*/ 6861175 h 6861175"/>
              <a:gd name="connsiteX3" fmla="*/ 0 w 6845692"/>
              <a:gd name="connsiteY3" fmla="*/ 6856643 h 6861175"/>
              <a:gd name="connsiteX4" fmla="*/ 2215700 w 6845692"/>
              <a:gd name="connsiteY4" fmla="*/ 0 h 6861175"/>
              <a:gd name="connsiteX0" fmla="*/ 2215700 w 6845692"/>
              <a:gd name="connsiteY0" fmla="*/ 0 h 6861175"/>
              <a:gd name="connsiteX1" fmla="*/ 6836167 w 6845692"/>
              <a:gd name="connsiteY1" fmla="*/ 9525 h 6861175"/>
              <a:gd name="connsiteX2" fmla="*/ 6845692 w 6845692"/>
              <a:gd name="connsiteY2" fmla="*/ 6861175 h 6861175"/>
              <a:gd name="connsiteX3" fmla="*/ 0 w 6845692"/>
              <a:gd name="connsiteY3" fmla="*/ 6856643 h 6861175"/>
              <a:gd name="connsiteX4" fmla="*/ 2215700 w 6845692"/>
              <a:gd name="connsiteY4" fmla="*/ 0 h 6861175"/>
              <a:gd name="connsiteX0" fmla="*/ 2215700 w 6883792"/>
              <a:gd name="connsiteY0" fmla="*/ 0 h 6861175"/>
              <a:gd name="connsiteX1" fmla="*/ 6883792 w 6883792"/>
              <a:gd name="connsiteY1" fmla="*/ 704850 h 6861175"/>
              <a:gd name="connsiteX2" fmla="*/ 6845692 w 6883792"/>
              <a:gd name="connsiteY2" fmla="*/ 6861175 h 6861175"/>
              <a:gd name="connsiteX3" fmla="*/ 0 w 6883792"/>
              <a:gd name="connsiteY3" fmla="*/ 6856643 h 6861175"/>
              <a:gd name="connsiteX4" fmla="*/ 2215700 w 6883792"/>
              <a:gd name="connsiteY4" fmla="*/ 0 h 6861175"/>
              <a:gd name="connsiteX0" fmla="*/ 2215700 w 6845692"/>
              <a:gd name="connsiteY0" fmla="*/ 0 h 6861175"/>
              <a:gd name="connsiteX1" fmla="*/ 6845692 w 6845692"/>
              <a:gd name="connsiteY1" fmla="*/ 0 h 6861175"/>
              <a:gd name="connsiteX2" fmla="*/ 6845692 w 6845692"/>
              <a:gd name="connsiteY2" fmla="*/ 6861175 h 6861175"/>
              <a:gd name="connsiteX3" fmla="*/ 0 w 6845692"/>
              <a:gd name="connsiteY3" fmla="*/ 6856643 h 6861175"/>
              <a:gd name="connsiteX4" fmla="*/ 2215700 w 684569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5692" h="6861175">
                <a:moveTo>
                  <a:pt x="2215700" y="0"/>
                </a:moveTo>
                <a:lnTo>
                  <a:pt x="6845692" y="0"/>
                </a:lnTo>
                <a:lnTo>
                  <a:pt x="6845692" y="6861175"/>
                </a:lnTo>
                <a:lnTo>
                  <a:pt x="0" y="6856643"/>
                </a:lnTo>
                <a:lnTo>
                  <a:pt x="2215700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"/>
            <a:ext cx="6449208" cy="1192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1527"/>
            <a:ext cx="552232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2E2C47E-EF2F-F1EE-3166-15FF750FA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365E63-4E12-5C28-321C-67A9DC0C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93537B-725A-F39B-A629-54B03E70D1A8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51EBB31-9E9A-E09E-A8FE-C6C8AF953844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03 Solid Blue Section 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0D0B5-E29E-EB98-6FBC-2795014D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55C24-DACA-4E1A-B78B-76E862D878FF}" type="datetime1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E1207-0493-19FD-31B3-BD789BB1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4076D-7476-F0DE-0F3F-1881994C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4670F-D560-F248-FB8B-9CF1AF4C42AA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233E6-D6D3-F6A0-761A-AEE6AC131B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3" y="1633538"/>
            <a:ext cx="8114470" cy="3363912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B9203FA-9B16-118F-3DA5-2B84072F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3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C07 Basic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30C-D36B-3241-3656-1427FC1A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B77D-162F-1505-8363-7E5C38790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35957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61339-1E99-A121-FA50-9CF1F89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95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4310C-383C-052B-0041-82AB75A9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836-7628-442A-8342-89A33F05407A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26A8-A188-90C1-F38F-BF861880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158B9-8E63-F864-FE52-DF6D9784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5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08 Basic Content Two Column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3699B-F2C3-339C-E7EB-7C99C3DE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27202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DIN Next LT Pro Medium" panose="020B060302020305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A86D7-8A14-1AA2-B654-9130F11C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2151114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D9FE5-62B1-C5D3-D691-5C265DA4C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7202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DIN Next LT Pro Medium" panose="020B060302020305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D94B9-D919-2F54-C307-11BF67425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1114"/>
            <a:ext cx="5183188" cy="3684588"/>
          </a:xfr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28600"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2873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1BCF3-6006-79AD-5228-F79A5F36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6DC-9F01-4D83-AEBF-EC1F713210FF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1B1F2-4842-3D82-6159-46009D4B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3C8F7-1760-E34A-74B1-E162168F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B88840-073D-D266-2696-5F4BEE5E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10622280" cy="11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233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C09 Basic Conten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808A-19A3-9C56-80A8-236F6E4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FBB5-26D6-258E-58EA-10DCFC19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BCA7-9C5C-46FD-983D-57BFB0128F6A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4240D-1BB1-826F-B248-193E3E7C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F6706-10B9-6CC4-ACB8-341AAEB0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C10 Basic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815B6-9A17-61F0-30BA-6074B59D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F1BC-9424-45C7-B312-B311D3735D36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6C165-2ED9-C4F8-F594-9337B34B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843B9-B3B3-8B7A-0302-8C201CEE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9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T01 Solid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1325880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" y="3876358"/>
            <a:ext cx="9144000" cy="1655762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C8BED-4151-C37B-30BB-74CC8C62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643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T02 Pictur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F5585276-4CFF-738F-7DD5-618BE6736E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5553" y="-3082"/>
            <a:ext cx="4966466" cy="6866168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0 h 6856643"/>
              <a:gd name="connsiteX1" fmla="*/ 5248854 w 7474342"/>
              <a:gd name="connsiteY1" fmla="*/ 1348628 h 6856643"/>
              <a:gd name="connsiteX2" fmla="*/ 7474342 w 7474342"/>
              <a:gd name="connsiteY2" fmla="*/ 6851650 h 6856643"/>
              <a:gd name="connsiteX3" fmla="*/ 0 w 7474342"/>
              <a:gd name="connsiteY3" fmla="*/ 6856643 h 6856643"/>
              <a:gd name="connsiteX4" fmla="*/ 2215700 w 7474342"/>
              <a:gd name="connsiteY4" fmla="*/ 0 h 6856643"/>
              <a:gd name="connsiteX0" fmla="*/ 2215700 w 7474342"/>
              <a:gd name="connsiteY0" fmla="*/ 9525 h 6866168"/>
              <a:gd name="connsiteX1" fmla="*/ 4966465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4966465"/>
              <a:gd name="connsiteY0" fmla="*/ 9525 h 6866168"/>
              <a:gd name="connsiteX1" fmla="*/ 4966465 w 4966465"/>
              <a:gd name="connsiteY1" fmla="*/ 0 h 6866168"/>
              <a:gd name="connsiteX2" fmla="*/ 3050260 w 4966465"/>
              <a:gd name="connsiteY2" fmla="*/ 5785410 h 6866168"/>
              <a:gd name="connsiteX3" fmla="*/ 0 w 4966465"/>
              <a:gd name="connsiteY3" fmla="*/ 6866168 h 6866168"/>
              <a:gd name="connsiteX4" fmla="*/ 2215700 w 4966465"/>
              <a:gd name="connsiteY4" fmla="*/ 9525 h 6866168"/>
              <a:gd name="connsiteX0" fmla="*/ 2215700 w 4966466"/>
              <a:gd name="connsiteY0" fmla="*/ 9525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5700 w 4966466"/>
              <a:gd name="connsiteY4" fmla="*/ 9525 h 6866168"/>
              <a:gd name="connsiteX0" fmla="*/ 2219258 w 4966466"/>
              <a:gd name="connsiteY0" fmla="*/ 2409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9258 w 4966466"/>
              <a:gd name="connsiteY4" fmla="*/ 2409 h 68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66" h="6866168">
                <a:moveTo>
                  <a:pt x="2219258" y="2409"/>
                </a:moveTo>
                <a:lnTo>
                  <a:pt x="4966465" y="0"/>
                </a:lnTo>
                <a:cubicBezTo>
                  <a:pt x="4966465" y="2287058"/>
                  <a:pt x="4966466" y="4574116"/>
                  <a:pt x="4966466" y="6861174"/>
                </a:cubicBezTo>
                <a:lnTo>
                  <a:pt x="0" y="6866168"/>
                </a:lnTo>
                <a:lnTo>
                  <a:pt x="2219258" y="2409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1325880"/>
            <a:ext cx="802919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" y="3876358"/>
            <a:ext cx="8029194" cy="1655762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C8BED-4151-C37B-30BB-74CC8C62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7454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T03 Solid Blue Section 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0D0B5-E29E-EB98-6FBC-2795014D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E1207-0493-19FD-31B3-BD789BB1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4076D-7476-F0DE-0F3F-1881994C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4670F-D560-F248-FB8B-9CF1AF4C42AA}"/>
              </a:ext>
            </a:extLst>
          </p:cNvPr>
          <p:cNvSpPr/>
          <p:nvPr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233E6-D6D3-F6A0-761A-AEE6AC131B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3" y="1633538"/>
            <a:ext cx="8114470" cy="3363912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B9203FA-9B16-118F-3DA5-2B84072F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181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T04 Orange Image Title or Section Intr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C42FF02D-7C6B-936F-5609-21F0FB92A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5553" y="-3082"/>
            <a:ext cx="4966466" cy="6866168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0 h 6856643"/>
              <a:gd name="connsiteX1" fmla="*/ 5248854 w 7474342"/>
              <a:gd name="connsiteY1" fmla="*/ 1348628 h 6856643"/>
              <a:gd name="connsiteX2" fmla="*/ 7474342 w 7474342"/>
              <a:gd name="connsiteY2" fmla="*/ 6851650 h 6856643"/>
              <a:gd name="connsiteX3" fmla="*/ 0 w 7474342"/>
              <a:gd name="connsiteY3" fmla="*/ 6856643 h 6856643"/>
              <a:gd name="connsiteX4" fmla="*/ 2215700 w 7474342"/>
              <a:gd name="connsiteY4" fmla="*/ 0 h 6856643"/>
              <a:gd name="connsiteX0" fmla="*/ 2215700 w 7474342"/>
              <a:gd name="connsiteY0" fmla="*/ 9525 h 6866168"/>
              <a:gd name="connsiteX1" fmla="*/ 4966465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4966465"/>
              <a:gd name="connsiteY0" fmla="*/ 9525 h 6866168"/>
              <a:gd name="connsiteX1" fmla="*/ 4966465 w 4966465"/>
              <a:gd name="connsiteY1" fmla="*/ 0 h 6866168"/>
              <a:gd name="connsiteX2" fmla="*/ 3050260 w 4966465"/>
              <a:gd name="connsiteY2" fmla="*/ 5785410 h 6866168"/>
              <a:gd name="connsiteX3" fmla="*/ 0 w 4966465"/>
              <a:gd name="connsiteY3" fmla="*/ 6866168 h 6866168"/>
              <a:gd name="connsiteX4" fmla="*/ 2215700 w 4966465"/>
              <a:gd name="connsiteY4" fmla="*/ 9525 h 6866168"/>
              <a:gd name="connsiteX0" fmla="*/ 2215700 w 4966466"/>
              <a:gd name="connsiteY0" fmla="*/ 9525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5700 w 4966466"/>
              <a:gd name="connsiteY4" fmla="*/ 9525 h 6866168"/>
              <a:gd name="connsiteX0" fmla="*/ 2219258 w 4966466"/>
              <a:gd name="connsiteY0" fmla="*/ 2409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9258 w 4966466"/>
              <a:gd name="connsiteY4" fmla="*/ 2409 h 68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66" h="6866168">
                <a:moveTo>
                  <a:pt x="2219258" y="2409"/>
                </a:moveTo>
                <a:lnTo>
                  <a:pt x="4966465" y="0"/>
                </a:lnTo>
                <a:cubicBezTo>
                  <a:pt x="4966465" y="2287058"/>
                  <a:pt x="4966466" y="4574116"/>
                  <a:pt x="4966466" y="6861174"/>
                </a:cubicBezTo>
                <a:lnTo>
                  <a:pt x="0" y="6866168"/>
                </a:lnTo>
                <a:lnTo>
                  <a:pt x="2219258" y="2409"/>
                </a:lnTo>
                <a:close/>
              </a:path>
            </a:pathLst>
          </a:custGeom>
          <a:pattFill prst="pct25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27" y="1806941"/>
            <a:ext cx="694144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27" y="4286616"/>
            <a:ext cx="69414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4CA3-120E-36CB-77CE-F7E851C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70418A-A107-3A1C-FDEE-58FE9B8F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B99899-099E-A037-4353-8B37D802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1F02B-D621-BA86-F934-87EEF0D27F52}"/>
              </a:ext>
            </a:extLst>
          </p:cNvPr>
          <p:cNvSpPr/>
          <p:nvPr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681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T04 Dark Blue with Image Title or Section 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C42FF02D-7C6B-936F-5609-21F0FB92A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24400" y="-8798"/>
            <a:ext cx="7474342" cy="6871883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9510 w 7474342"/>
              <a:gd name="connsiteY0" fmla="*/ 0 h 6871883"/>
              <a:gd name="connsiteX1" fmla="*/ 7474342 w 7474342"/>
              <a:gd name="connsiteY1" fmla="*/ 5715 h 6871883"/>
              <a:gd name="connsiteX2" fmla="*/ 7474342 w 7474342"/>
              <a:gd name="connsiteY2" fmla="*/ 6866890 h 6871883"/>
              <a:gd name="connsiteX3" fmla="*/ 0 w 7474342"/>
              <a:gd name="connsiteY3" fmla="*/ 6871883 h 6871883"/>
              <a:gd name="connsiteX4" fmla="*/ 2219510 w 7474342"/>
              <a:gd name="connsiteY4" fmla="*/ 0 h 68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342" h="6871883">
                <a:moveTo>
                  <a:pt x="2219510" y="0"/>
                </a:moveTo>
                <a:lnTo>
                  <a:pt x="7474342" y="5715"/>
                </a:lnTo>
                <a:lnTo>
                  <a:pt x="7474342" y="6866890"/>
                </a:lnTo>
                <a:lnTo>
                  <a:pt x="0" y="6871883"/>
                </a:lnTo>
                <a:lnTo>
                  <a:pt x="2219510" y="0"/>
                </a:lnTo>
                <a:close/>
              </a:path>
            </a:pathLst>
          </a:custGeom>
          <a:pattFill prst="pct2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27" y="1349741"/>
            <a:ext cx="5276548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27" y="3829416"/>
            <a:ext cx="45240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4CA3-120E-36CB-77CE-F7E851C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70418A-A107-3A1C-FDEE-58FE9B8F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545373A-52F3-7D0D-D250-674851C8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6E9428-85C6-2704-8773-B798B44735BE}"/>
              </a:ext>
            </a:extLst>
          </p:cNvPr>
          <p:cNvSpPr/>
          <p:nvPr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586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06 Basic White Title or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6E60-FDE4-A8A3-1B5F-763FF9D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72DDF-3DD5-D5AB-BC43-EDCE70A7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FF8-2989-E205-FA01-03365177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445F-76F1-E3D8-578C-E2865FDA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E69DC-06D4-F7D0-1589-DF96CE0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973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04 Orange Image Title or Section Intr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C42FF02D-7C6B-936F-5609-21F0FB92A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5553" y="-3082"/>
            <a:ext cx="4966466" cy="6866168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0 h 6856643"/>
              <a:gd name="connsiteX1" fmla="*/ 5248854 w 7474342"/>
              <a:gd name="connsiteY1" fmla="*/ 1348628 h 6856643"/>
              <a:gd name="connsiteX2" fmla="*/ 7474342 w 7474342"/>
              <a:gd name="connsiteY2" fmla="*/ 6851650 h 6856643"/>
              <a:gd name="connsiteX3" fmla="*/ 0 w 7474342"/>
              <a:gd name="connsiteY3" fmla="*/ 6856643 h 6856643"/>
              <a:gd name="connsiteX4" fmla="*/ 2215700 w 7474342"/>
              <a:gd name="connsiteY4" fmla="*/ 0 h 6856643"/>
              <a:gd name="connsiteX0" fmla="*/ 2215700 w 7474342"/>
              <a:gd name="connsiteY0" fmla="*/ 9525 h 6866168"/>
              <a:gd name="connsiteX1" fmla="*/ 4966465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4966465"/>
              <a:gd name="connsiteY0" fmla="*/ 9525 h 6866168"/>
              <a:gd name="connsiteX1" fmla="*/ 4966465 w 4966465"/>
              <a:gd name="connsiteY1" fmla="*/ 0 h 6866168"/>
              <a:gd name="connsiteX2" fmla="*/ 3050260 w 4966465"/>
              <a:gd name="connsiteY2" fmla="*/ 5785410 h 6866168"/>
              <a:gd name="connsiteX3" fmla="*/ 0 w 4966465"/>
              <a:gd name="connsiteY3" fmla="*/ 6866168 h 6866168"/>
              <a:gd name="connsiteX4" fmla="*/ 2215700 w 4966465"/>
              <a:gd name="connsiteY4" fmla="*/ 9525 h 6866168"/>
              <a:gd name="connsiteX0" fmla="*/ 2215700 w 4966466"/>
              <a:gd name="connsiteY0" fmla="*/ 9525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5700 w 4966466"/>
              <a:gd name="connsiteY4" fmla="*/ 9525 h 6866168"/>
              <a:gd name="connsiteX0" fmla="*/ 2219258 w 4966466"/>
              <a:gd name="connsiteY0" fmla="*/ 2409 h 6866168"/>
              <a:gd name="connsiteX1" fmla="*/ 4966465 w 4966466"/>
              <a:gd name="connsiteY1" fmla="*/ 0 h 6866168"/>
              <a:gd name="connsiteX2" fmla="*/ 4966466 w 4966466"/>
              <a:gd name="connsiteY2" fmla="*/ 6861174 h 6866168"/>
              <a:gd name="connsiteX3" fmla="*/ 0 w 4966466"/>
              <a:gd name="connsiteY3" fmla="*/ 6866168 h 6866168"/>
              <a:gd name="connsiteX4" fmla="*/ 2219258 w 4966466"/>
              <a:gd name="connsiteY4" fmla="*/ 2409 h 68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66" h="6866168">
                <a:moveTo>
                  <a:pt x="2219258" y="2409"/>
                </a:moveTo>
                <a:lnTo>
                  <a:pt x="4966465" y="0"/>
                </a:lnTo>
                <a:cubicBezTo>
                  <a:pt x="4966465" y="2287058"/>
                  <a:pt x="4966466" y="4574116"/>
                  <a:pt x="4966466" y="6861174"/>
                </a:cubicBezTo>
                <a:lnTo>
                  <a:pt x="0" y="6866168"/>
                </a:lnTo>
                <a:lnTo>
                  <a:pt x="2219258" y="2409"/>
                </a:lnTo>
                <a:close/>
              </a:path>
            </a:pathLst>
          </a:custGeom>
          <a:pattFill prst="pct25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27" y="1806941"/>
            <a:ext cx="694144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27" y="4286616"/>
            <a:ext cx="69414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4CA3-120E-36CB-77CE-F7E851C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70418A-A107-3A1C-FDEE-58FE9B8FA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B99899-099E-A037-4353-8B37D802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1F02B-D621-BA86-F934-87EEF0D27F52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86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01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D142-AE6F-9109-1A87-B1596023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C46A-0A06-DBED-DEDB-B1BB8B0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07D0-3D16-F904-D9F1-663CD693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1054-D9E2-5C9A-939C-127572A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73550-6C21-4BDF-1C90-29E9C00A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10622280" cy="4351338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6874183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02 Basic Content with Super H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D142-AE6F-9109-1A87-B1596023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3044"/>
            <a:ext cx="10622280" cy="6496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C46A-0A06-DBED-DEDB-B1BB8B0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07D0-3D16-F904-D9F1-663CD693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1054-D9E2-5C9A-939C-127572A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73550-6C21-4BDF-1C90-29E9C00A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10622280" cy="4351338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D660EA-3B4E-A97F-073D-30C02D436C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520" y="206963"/>
            <a:ext cx="10580687" cy="371475"/>
          </a:xfrm>
        </p:spPr>
        <p:txBody>
          <a:bodyPr lIns="18288" bIns="0" anchor="b"/>
          <a:lstStyle>
            <a:lvl1pPr>
              <a:defRPr sz="1800" b="1" spc="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67163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03 Blue w Reverse Out White Title +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0485-86D6-F884-F856-58C30340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4130" y="6200094"/>
            <a:ext cx="2743200" cy="365125"/>
          </a:xfrm>
        </p:spPr>
        <p:txBody>
          <a:bodyPr rIns="0"/>
          <a:lstStyle>
            <a:lvl1pPr algn="r">
              <a:defRPr/>
            </a:lvl1pPr>
          </a:lstStyle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200094"/>
            <a:ext cx="4114800" cy="365125"/>
          </a:xfr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4FE4E-41F2-788E-34F7-CA347C3ACEBB}"/>
              </a:ext>
            </a:extLst>
          </p:cNvPr>
          <p:cNvSpPr/>
          <p:nvPr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B3DCDB-F007-62CA-CD9B-8AEA32F2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652" y="6048249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197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04 Basic Content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51DC21B-E6B8-3CE0-0C60-E28BAEE3F8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54718" y="0"/>
            <a:ext cx="5569342" cy="6861175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9342" h="6861175">
                <a:moveTo>
                  <a:pt x="2215700" y="0"/>
                </a:moveTo>
                <a:lnTo>
                  <a:pt x="5569342" y="0"/>
                </a:lnTo>
                <a:lnTo>
                  <a:pt x="5569342" y="6861175"/>
                </a:lnTo>
                <a:lnTo>
                  <a:pt x="0" y="6856643"/>
                </a:lnTo>
                <a:lnTo>
                  <a:pt x="2215700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"/>
            <a:ext cx="7772400" cy="1192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291527"/>
            <a:ext cx="685800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5D78A99-9A95-D1EA-9F31-A4B7FDAC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38FA9-6ADF-D03A-FC1E-56F297C424EF}"/>
              </a:ext>
            </a:extLst>
          </p:cNvPr>
          <p:cNvSpPr/>
          <p:nvPr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58228A-CFC0-D2B3-8B03-A90F1B3EC5B3}"/>
              </a:ext>
            </a:extLst>
          </p:cNvPr>
          <p:cNvCxnSpPr>
            <a:cxnSpLocks/>
          </p:cNvCxnSpPr>
          <p:nvPr/>
        </p:nvCxnSpPr>
        <p:spPr>
          <a:xfrm flipH="1">
            <a:off x="6643165" y="-1"/>
            <a:ext cx="2227253" cy="68547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8673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05 Basic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AB9331B-F4F2-D0C8-365B-6712AE941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964747" y="3221"/>
            <a:ext cx="2227253" cy="6858000"/>
          </a:xfrm>
          <a:prstGeom prst="rtTriangle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D52007-E821-61B7-7724-ACB04B5741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3165" y="0"/>
            <a:ext cx="5548835" cy="6858000"/>
          </a:xfrm>
          <a:prstGeom prst="parallelogram">
            <a:avLst>
              <a:gd name="adj" fmla="val 4030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7772400" cy="1192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685800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31D27C-4B7F-5490-F939-D6E4360F8D3F}"/>
              </a:ext>
            </a:extLst>
          </p:cNvPr>
          <p:cNvCxnSpPr>
            <a:cxnSpLocks/>
          </p:cNvCxnSpPr>
          <p:nvPr/>
        </p:nvCxnSpPr>
        <p:spPr>
          <a:xfrm flipH="1">
            <a:off x="9964747" y="3222"/>
            <a:ext cx="2227253" cy="68547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5515759-AF01-00BF-47DE-D84DC913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15537-9891-6960-57C3-F3EDFDA42BDF}"/>
              </a:ext>
            </a:extLst>
          </p:cNvPr>
          <p:cNvSpPr/>
          <p:nvPr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08BB65-5555-00F8-E891-4E5B5E942426}"/>
              </a:ext>
            </a:extLst>
          </p:cNvPr>
          <p:cNvCxnSpPr>
            <a:cxnSpLocks/>
          </p:cNvCxnSpPr>
          <p:nvPr/>
        </p:nvCxnSpPr>
        <p:spPr>
          <a:xfrm flipH="1">
            <a:off x="6643165" y="-1"/>
            <a:ext cx="2227253" cy="68547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2894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C07 Basic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30C-D36B-3241-3656-1427FC1A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B77D-162F-1505-8363-7E5C38790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3595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61339-1E99-A121-FA50-9CF1F89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95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4310C-383C-052B-0041-82AB75A9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26A8-A188-90C1-F38F-BF861880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158B9-8E63-F864-FE52-DF6D9784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352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08 Basic Content Two Column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3699B-F2C3-339C-E7EB-7C99C3DE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27202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DIN Next LT Pro Medium" panose="020B060302020305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A86D7-8A14-1AA2-B654-9130F11C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2151114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D9FE5-62B1-C5D3-D691-5C265DA4C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7202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DIN Next LT Pro Medium" panose="020B060302020305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D94B9-D919-2F54-C307-11BF67425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1114"/>
            <a:ext cx="5183188" cy="3684588"/>
          </a:xfr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28600"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1BCF3-6006-79AD-5228-F79A5F36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1B1F2-4842-3D82-6159-46009D4B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3C8F7-1760-E34A-74B1-E162168F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B88840-073D-D266-2696-5F4BEE5E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10622280" cy="1192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9204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C09 Basic Conten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808A-19A3-9C56-80A8-236F6E4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FBB5-26D6-258E-58EA-10DCFC19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4240D-1BB1-826F-B248-193E3E7C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F6706-10B9-6CC4-ACB8-341AAEB0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3823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C10 Basic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815B6-9A17-61F0-30BA-6074B59D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6C165-2ED9-C4F8-F594-9337B34B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843B9-B3B3-8B7A-0302-8C201CEE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18600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04 Dark Blue with Image Title or Section 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C42FF02D-7C6B-936F-5609-21F0FB92A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24400" y="-8798"/>
            <a:ext cx="7474342" cy="6871883"/>
          </a:xfrm>
          <a:custGeom>
            <a:avLst/>
            <a:gdLst>
              <a:gd name="connsiteX0" fmla="*/ 0 w 3353642"/>
              <a:gd name="connsiteY0" fmla="*/ 0 h 6861175"/>
              <a:gd name="connsiteX1" fmla="*/ 3353642 w 3353642"/>
              <a:gd name="connsiteY1" fmla="*/ 0 h 6861175"/>
              <a:gd name="connsiteX2" fmla="*/ 3353642 w 3353642"/>
              <a:gd name="connsiteY2" fmla="*/ 6861175 h 6861175"/>
              <a:gd name="connsiteX3" fmla="*/ 0 w 3353642"/>
              <a:gd name="connsiteY3" fmla="*/ 6861175 h 6861175"/>
              <a:gd name="connsiteX4" fmla="*/ 0 w 3353642"/>
              <a:gd name="connsiteY4" fmla="*/ 0 h 6861175"/>
              <a:gd name="connsiteX0" fmla="*/ 2215243 w 5568885"/>
              <a:gd name="connsiteY0" fmla="*/ 0 h 6861175"/>
              <a:gd name="connsiteX1" fmla="*/ 5568885 w 5568885"/>
              <a:gd name="connsiteY1" fmla="*/ 0 h 6861175"/>
              <a:gd name="connsiteX2" fmla="*/ 5568885 w 5568885"/>
              <a:gd name="connsiteY2" fmla="*/ 6861175 h 6861175"/>
              <a:gd name="connsiteX3" fmla="*/ 0 w 5568885"/>
              <a:gd name="connsiteY3" fmla="*/ 6844846 h 6861175"/>
              <a:gd name="connsiteX4" fmla="*/ 2215243 w 5568885"/>
              <a:gd name="connsiteY4" fmla="*/ 0 h 6861175"/>
              <a:gd name="connsiteX0" fmla="*/ 2221143 w 5574785"/>
              <a:gd name="connsiteY0" fmla="*/ 0 h 6861175"/>
              <a:gd name="connsiteX1" fmla="*/ 5574785 w 5574785"/>
              <a:gd name="connsiteY1" fmla="*/ 0 h 6861175"/>
              <a:gd name="connsiteX2" fmla="*/ 5574785 w 5574785"/>
              <a:gd name="connsiteY2" fmla="*/ 6861175 h 6861175"/>
              <a:gd name="connsiteX3" fmla="*/ 0 w 5574785"/>
              <a:gd name="connsiteY3" fmla="*/ 6856644 h 6861175"/>
              <a:gd name="connsiteX4" fmla="*/ 2221143 w 5574785"/>
              <a:gd name="connsiteY4" fmla="*/ 0 h 6861175"/>
              <a:gd name="connsiteX0" fmla="*/ 425000 w 3778642"/>
              <a:gd name="connsiteY0" fmla="*/ 0 h 6861175"/>
              <a:gd name="connsiteX1" fmla="*/ 3778642 w 3778642"/>
              <a:gd name="connsiteY1" fmla="*/ 0 h 6861175"/>
              <a:gd name="connsiteX2" fmla="*/ 3778642 w 3778642"/>
              <a:gd name="connsiteY2" fmla="*/ 6861175 h 6861175"/>
              <a:gd name="connsiteX3" fmla="*/ 0 w 3778642"/>
              <a:gd name="connsiteY3" fmla="*/ 5550358 h 6861175"/>
              <a:gd name="connsiteX4" fmla="*/ 425000 w 3778642"/>
              <a:gd name="connsiteY4" fmla="*/ 0 h 6861175"/>
              <a:gd name="connsiteX0" fmla="*/ 2215700 w 5569342"/>
              <a:gd name="connsiteY0" fmla="*/ 0 h 6861175"/>
              <a:gd name="connsiteX1" fmla="*/ 5569342 w 5569342"/>
              <a:gd name="connsiteY1" fmla="*/ 0 h 6861175"/>
              <a:gd name="connsiteX2" fmla="*/ 5569342 w 5569342"/>
              <a:gd name="connsiteY2" fmla="*/ 6861175 h 6861175"/>
              <a:gd name="connsiteX3" fmla="*/ 0 w 5569342"/>
              <a:gd name="connsiteY3" fmla="*/ 6856643 h 6861175"/>
              <a:gd name="connsiteX4" fmla="*/ 2215700 w 5569342"/>
              <a:gd name="connsiteY4" fmla="*/ 0 h 6861175"/>
              <a:gd name="connsiteX0" fmla="*/ 2215700 w 6388492"/>
              <a:gd name="connsiteY0" fmla="*/ 0 h 6861175"/>
              <a:gd name="connsiteX1" fmla="*/ 6388492 w 6388492"/>
              <a:gd name="connsiteY1" fmla="*/ 1905000 h 6861175"/>
              <a:gd name="connsiteX2" fmla="*/ 5569342 w 6388492"/>
              <a:gd name="connsiteY2" fmla="*/ 6861175 h 6861175"/>
              <a:gd name="connsiteX3" fmla="*/ 0 w 6388492"/>
              <a:gd name="connsiteY3" fmla="*/ 6856643 h 6861175"/>
              <a:gd name="connsiteX4" fmla="*/ 2215700 w 6388492"/>
              <a:gd name="connsiteY4" fmla="*/ 0 h 6861175"/>
              <a:gd name="connsiteX0" fmla="*/ 2215700 w 8255392"/>
              <a:gd name="connsiteY0" fmla="*/ 0 h 6856643"/>
              <a:gd name="connsiteX1" fmla="*/ 6388492 w 8255392"/>
              <a:gd name="connsiteY1" fmla="*/ 1905000 h 6856643"/>
              <a:gd name="connsiteX2" fmla="*/ 8255392 w 8255392"/>
              <a:gd name="connsiteY2" fmla="*/ 5937250 h 6856643"/>
              <a:gd name="connsiteX3" fmla="*/ 0 w 8255392"/>
              <a:gd name="connsiteY3" fmla="*/ 6856643 h 6856643"/>
              <a:gd name="connsiteX4" fmla="*/ 2215700 w 8255392"/>
              <a:gd name="connsiteY4" fmla="*/ 0 h 6856643"/>
              <a:gd name="connsiteX0" fmla="*/ 2215700 w 8255392"/>
              <a:gd name="connsiteY0" fmla="*/ 9525 h 6866168"/>
              <a:gd name="connsiteX1" fmla="*/ 8226817 w 8255392"/>
              <a:gd name="connsiteY1" fmla="*/ 0 h 6866168"/>
              <a:gd name="connsiteX2" fmla="*/ 8255392 w 8255392"/>
              <a:gd name="connsiteY2" fmla="*/ 5946775 h 6866168"/>
              <a:gd name="connsiteX3" fmla="*/ 0 w 8255392"/>
              <a:gd name="connsiteY3" fmla="*/ 6866168 h 6866168"/>
              <a:gd name="connsiteX4" fmla="*/ 2215700 w 8255392"/>
              <a:gd name="connsiteY4" fmla="*/ 9525 h 6866168"/>
              <a:gd name="connsiteX0" fmla="*/ 2215700 w 8226817"/>
              <a:gd name="connsiteY0" fmla="*/ 9525 h 6866168"/>
              <a:gd name="connsiteX1" fmla="*/ 8226817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8226817"/>
              <a:gd name="connsiteY0" fmla="*/ 0 h 6856643"/>
              <a:gd name="connsiteX1" fmla="*/ 6969517 w 8226817"/>
              <a:gd name="connsiteY1" fmla="*/ 857250 h 6856643"/>
              <a:gd name="connsiteX2" fmla="*/ 8226817 w 8226817"/>
              <a:gd name="connsiteY2" fmla="*/ 6851650 h 6856643"/>
              <a:gd name="connsiteX3" fmla="*/ 0 w 8226817"/>
              <a:gd name="connsiteY3" fmla="*/ 6856643 h 6856643"/>
              <a:gd name="connsiteX4" fmla="*/ 2215700 w 8226817"/>
              <a:gd name="connsiteY4" fmla="*/ 0 h 6856643"/>
              <a:gd name="connsiteX0" fmla="*/ 2215700 w 8226817"/>
              <a:gd name="connsiteY0" fmla="*/ 9525 h 6866168"/>
              <a:gd name="connsiteX1" fmla="*/ 7474342 w 8226817"/>
              <a:gd name="connsiteY1" fmla="*/ 0 h 6866168"/>
              <a:gd name="connsiteX2" fmla="*/ 8226817 w 8226817"/>
              <a:gd name="connsiteY2" fmla="*/ 6861175 h 6866168"/>
              <a:gd name="connsiteX3" fmla="*/ 0 w 8226817"/>
              <a:gd name="connsiteY3" fmla="*/ 6866168 h 6866168"/>
              <a:gd name="connsiteX4" fmla="*/ 2215700 w 8226817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5750317 w 7474342"/>
              <a:gd name="connsiteY2" fmla="*/ 68230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5700 w 7474342"/>
              <a:gd name="connsiteY0" fmla="*/ 9525 h 6866168"/>
              <a:gd name="connsiteX1" fmla="*/ 7474342 w 7474342"/>
              <a:gd name="connsiteY1" fmla="*/ 0 h 6866168"/>
              <a:gd name="connsiteX2" fmla="*/ 7474342 w 7474342"/>
              <a:gd name="connsiteY2" fmla="*/ 6861175 h 6866168"/>
              <a:gd name="connsiteX3" fmla="*/ 0 w 7474342"/>
              <a:gd name="connsiteY3" fmla="*/ 6866168 h 6866168"/>
              <a:gd name="connsiteX4" fmla="*/ 2215700 w 7474342"/>
              <a:gd name="connsiteY4" fmla="*/ 9525 h 6866168"/>
              <a:gd name="connsiteX0" fmla="*/ 2219510 w 7474342"/>
              <a:gd name="connsiteY0" fmla="*/ 0 h 6871883"/>
              <a:gd name="connsiteX1" fmla="*/ 7474342 w 7474342"/>
              <a:gd name="connsiteY1" fmla="*/ 5715 h 6871883"/>
              <a:gd name="connsiteX2" fmla="*/ 7474342 w 7474342"/>
              <a:gd name="connsiteY2" fmla="*/ 6866890 h 6871883"/>
              <a:gd name="connsiteX3" fmla="*/ 0 w 7474342"/>
              <a:gd name="connsiteY3" fmla="*/ 6871883 h 6871883"/>
              <a:gd name="connsiteX4" fmla="*/ 2219510 w 7474342"/>
              <a:gd name="connsiteY4" fmla="*/ 0 h 68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342" h="6871883">
                <a:moveTo>
                  <a:pt x="2219510" y="0"/>
                </a:moveTo>
                <a:lnTo>
                  <a:pt x="7474342" y="5715"/>
                </a:lnTo>
                <a:lnTo>
                  <a:pt x="7474342" y="6866890"/>
                </a:lnTo>
                <a:lnTo>
                  <a:pt x="0" y="6871883"/>
                </a:lnTo>
                <a:lnTo>
                  <a:pt x="2219510" y="0"/>
                </a:lnTo>
                <a:close/>
              </a:path>
            </a:pathLst>
          </a:custGeom>
          <a:pattFill prst="pct2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B8D19-9FF4-90A8-FDF7-1791B04B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27" y="1349741"/>
            <a:ext cx="5276548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27379-32C9-6E66-2FA8-C91E17E2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27" y="3829416"/>
            <a:ext cx="45240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4CA3-120E-36CB-77CE-F7E851C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70418A-A107-3A1C-FDEE-58FE9B8FA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520" y="6042351"/>
            <a:ext cx="1254649" cy="46632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545373A-52F3-7D0D-D250-674851C8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24" y="6400800"/>
            <a:ext cx="51717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6E9428-85C6-2704-8773-B798B44735BE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06 Basic White Title or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6E60-FDE4-A8A3-1B5F-763FF9D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72DDF-3DD5-D5AB-BC43-EDCE70A7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FF8-2989-E205-FA01-03365177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B81B-7978-4E42-84A4-68761DF410EF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445F-76F1-E3D8-578C-E2865FDA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E69DC-06D4-F7D0-1589-DF96CE0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01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D142-AE6F-9109-1A87-B1596023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C46A-0A06-DBED-DEDB-B1BB8B0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1263-1F20-4ED5-BB05-73FF33467F0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07D0-3D16-F904-D9F1-663CD693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1054-D9E2-5C9A-939C-127572A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73550-6C21-4BDF-1C90-29E9C00A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10622280" cy="4351338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493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02 Basic Content with Super H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D142-AE6F-9109-1A87-B1596023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3044"/>
            <a:ext cx="10622280" cy="64965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C46A-0A06-DBED-DEDB-B1BB8B0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1263-1F20-4ED5-BB05-73FF33467F0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07D0-3D16-F904-D9F1-663CD693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1054-D9E2-5C9A-939C-127572A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73550-6C21-4BDF-1C90-29E9C00A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5538"/>
            <a:ext cx="10622280" cy="4351338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D660EA-3B4E-A97F-073D-30C02D436C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520" y="206963"/>
            <a:ext cx="10580687" cy="371475"/>
          </a:xfrm>
        </p:spPr>
        <p:txBody>
          <a:bodyPr lIns="18288" bIns="0" anchor="b"/>
          <a:lstStyle>
            <a:lvl1pPr>
              <a:defRPr sz="1800" b="1" spc="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65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03 Blue w Reverse Out White Title +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5AF9-3A16-280C-E65D-A1879D32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A4-23B4-411D-B721-9B2E381A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0485-86D6-F884-F856-58C30340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4130" y="6200094"/>
            <a:ext cx="2743200" cy="365125"/>
          </a:xfrm>
        </p:spPr>
        <p:txBody>
          <a:bodyPr rIns="0"/>
          <a:lstStyle>
            <a:lvl1pPr algn="r">
              <a:defRPr/>
            </a:lvl1pPr>
          </a:lstStyle>
          <a:p>
            <a:fld id="{7CD81084-53D9-472F-BE98-434D195BD7E3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E14E-E0B1-08BE-7E65-A6F232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200094"/>
            <a:ext cx="4114800" cy="365125"/>
          </a:xfr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4FE4E-41F2-788E-34F7-CA347C3ACEBB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B3DCDB-F007-62CA-CD9B-8AEA32F2E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652" y="6048249"/>
            <a:ext cx="1254649" cy="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73EF7-C0B3-9C95-C5F4-AD563AD1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10622280" cy="1192696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AC0F-49BD-847C-2198-2953DCCA7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295538"/>
            <a:ext cx="1062228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F761-F719-550A-AD12-7A3732E09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8163" y="6184672"/>
            <a:ext cx="2743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DIN Next LT Pro Medium" panose="020B0603020203050203" pitchFamily="34" charset="0"/>
              </a:defRPr>
            </a:lvl1pPr>
          </a:lstStyle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B73BC-93DE-DD21-A851-68B44A0C3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9043" y="6184673"/>
            <a:ext cx="4114800" cy="365125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100">
                <a:solidFill>
                  <a:schemeClr val="accent2"/>
                </a:solidFill>
                <a:latin typeface="DIN Next LT Pro Medium" panose="020B060302020305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6241E-83A7-F2FD-6022-B3AF2E40D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824" y="6400800"/>
            <a:ext cx="517176" cy="4572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  <a:latin typeface="DIN Next LT Pro Medium" panose="020B0603020203050203" pitchFamily="34" charset="0"/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E33CA7-004F-34D1-E2E8-35A5DD6CB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31520" y="6042351"/>
            <a:ext cx="1254649" cy="466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A1B3FB-971A-BAD5-D316-1C01FDB82706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7" r:id="rId3"/>
    <p:sldLayoutId id="2147483676" r:id="rId4"/>
    <p:sldLayoutId id="2147483667" r:id="rId5"/>
    <p:sldLayoutId id="2147483651" r:id="rId6"/>
    <p:sldLayoutId id="2147483662" r:id="rId7"/>
    <p:sldLayoutId id="2147483678" r:id="rId8"/>
    <p:sldLayoutId id="2147483650" r:id="rId9"/>
    <p:sldLayoutId id="2147483666" r:id="rId10"/>
    <p:sldLayoutId id="2147483672" r:id="rId11"/>
    <p:sldLayoutId id="2147483670" r:id="rId12"/>
    <p:sldLayoutId id="2147483652" r:id="rId13"/>
    <p:sldLayoutId id="2147483653" r:id="rId14"/>
    <p:sldLayoutId id="2147483654" r:id="rId15"/>
    <p:sldLayoutId id="2147483655" r:id="rId16"/>
    <p:sldLayoutId id="214748369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73EF7-C0B3-9C95-C5F4-AD563AD1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10622280" cy="1192696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AC0F-49BD-847C-2198-2953DCCA7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295538"/>
            <a:ext cx="1062228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F761-F719-550A-AD12-7A3732E09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8163" y="6184672"/>
            <a:ext cx="2743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DIN Next LT Pro Medium" panose="020B0603020203050203" pitchFamily="34" charset="0"/>
              </a:defRPr>
            </a:lvl1pPr>
          </a:lstStyle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B73BC-93DE-DD21-A851-68B44A0C3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9043" y="6184673"/>
            <a:ext cx="4114800" cy="365125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100">
                <a:solidFill>
                  <a:schemeClr val="accent2"/>
                </a:solidFill>
                <a:latin typeface="DIN Next LT Pro Medium" panose="020B060302020305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6241E-83A7-F2FD-6022-B3AF2E40D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824" y="6400800"/>
            <a:ext cx="517176" cy="4572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  <a:latin typeface="DIN Next LT Pro Medium" panose="020B0603020203050203" pitchFamily="34" charset="0"/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E33CA7-004F-34D1-E2E8-35A5DD6CB7D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31520" y="6042351"/>
            <a:ext cx="1254649" cy="466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A1B3FB-971A-BAD5-D316-1C01FDB82706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49CE194-2E60-DA7C-1FB1-DFB52B763C08}"/>
              </a:ext>
            </a:extLst>
          </p:cNvPr>
          <p:cNvSpPr/>
          <p:nvPr userDrawn="1"/>
        </p:nvSpPr>
        <p:spPr>
          <a:xfrm rot="10800000" flipH="1">
            <a:off x="0" y="-2"/>
            <a:ext cx="731520" cy="2240944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73EF7-C0B3-9C95-C5F4-AD563AD1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"/>
            <a:ext cx="10622280" cy="1192696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AC0F-49BD-847C-2198-2953DCCA7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295538"/>
            <a:ext cx="1062228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F761-F719-550A-AD12-7A3732E09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8163" y="6184672"/>
            <a:ext cx="2743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DIN Next LT Pro Medium" panose="020B0603020203050203" pitchFamily="34" charset="0"/>
              </a:defRPr>
            </a:lvl1pPr>
          </a:lstStyle>
          <a:p>
            <a:fld id="{A5255C24-DACA-4E1A-B78B-76E862D878F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B73BC-93DE-DD21-A851-68B44A0C3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9043" y="6184673"/>
            <a:ext cx="4114800" cy="365125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100">
                <a:solidFill>
                  <a:schemeClr val="accent2"/>
                </a:solidFill>
                <a:latin typeface="DIN Next LT Pro Medium" panose="020B060302020305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6241E-83A7-F2FD-6022-B3AF2E40D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824" y="6400800"/>
            <a:ext cx="517176" cy="4572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  <a:latin typeface="DIN Next LT Pro Medium" panose="020B0603020203050203" pitchFamily="34" charset="0"/>
              </a:defRPr>
            </a:lvl1pPr>
          </a:lstStyle>
          <a:p>
            <a:fld id="{4A56DEE7-D642-4EF2-9F77-F6A11DDC4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E33CA7-004F-34D1-E2E8-35A5DD6CB7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31520" y="6042351"/>
            <a:ext cx="1254649" cy="466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A1B3FB-971A-BAD5-D316-1C01FDB82706}"/>
              </a:ext>
            </a:extLst>
          </p:cNvPr>
          <p:cNvSpPr/>
          <p:nvPr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427DF4-EF26-78D9-665B-EAC89F9E53F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31520" y="6042351"/>
            <a:ext cx="1254649" cy="4663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3ECD98-27BD-A07E-37F8-230F5E83FFB7}"/>
              </a:ext>
            </a:extLst>
          </p:cNvPr>
          <p:cNvSpPr/>
          <p:nvPr userDrawn="1"/>
        </p:nvSpPr>
        <p:spPr>
          <a:xfrm>
            <a:off x="11674824" y="6400800"/>
            <a:ext cx="2743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35CDCE-B650-08CD-59E6-AD3AA89E7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5" y="1469819"/>
            <a:ext cx="10349411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/>
              <a:t>Управление дата-центром:</a:t>
            </a:r>
            <a:br>
              <a:rPr lang="en-US" dirty="0"/>
            </a:br>
            <a:r>
              <a:rPr lang="ru-RU" dirty="0"/>
              <a:t>как обеспечить высокую надежность в повседневной эксплуатации</a:t>
            </a:r>
            <a:br>
              <a:rPr lang="en-US" dirty="0"/>
            </a:br>
            <a:br>
              <a:rPr lang="ru-RU" sz="5300" dirty="0"/>
            </a:br>
            <a:r>
              <a:rPr lang="en-US" sz="2700" b="1" dirty="0">
                <a:effectLst/>
                <a:latin typeface="DIN Next LT Pro" panose="020B050302020305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RU" sz="2700" b="1" dirty="0">
                <a:effectLst/>
                <a:latin typeface="DIN Next LT Pro" panose="020B050302020305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effectLst/>
                <a:latin typeface="DIN Next LT Pro" panose="020B050302020305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Evolution: Trends and Technologies</a:t>
            </a:r>
            <a:br>
              <a:rPr lang="en-US" sz="2700" dirty="0">
                <a:effectLst/>
                <a:latin typeface="DIN Next LT Pro" panose="020B050302020305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700" dirty="0">
                <a:effectLst/>
                <a:latin typeface="DIN Next LT Pro" panose="020B050302020305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DIN Next LT Pro" panose="020B050302020305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Ереван</a:t>
            </a:r>
            <a:r>
              <a:rPr lang="ru-RU" sz="2700" dirty="0"/>
              <a:t>, 13 октября</a:t>
            </a:r>
            <a:r>
              <a:rPr lang="en-US" sz="2700" dirty="0"/>
              <a:t> </a:t>
            </a:r>
            <a:r>
              <a:rPr lang="ru-RU" sz="2700" dirty="0"/>
              <a:t>2023</a:t>
            </a:r>
            <a:endParaRPr lang="en-US" sz="2700" dirty="0"/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D9FAE6C4-F735-1268-905E-EE64A237A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75611"/>
              </p:ext>
            </p:extLst>
          </p:nvPr>
        </p:nvGraphicFramePr>
        <p:xfrm>
          <a:off x="676655" y="4284075"/>
          <a:ext cx="3323474" cy="117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474">
                  <a:extLst>
                    <a:ext uri="{9D8B030D-6E8A-4147-A177-3AD203B41FA5}">
                      <a16:colId xmlns:a16="http://schemas.microsoft.com/office/drawing/2014/main" val="159717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Константин Королев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DIN Next LT Pro Medium" panose="020B0603020203050203" pitchFamily="34" charset="0"/>
                        <a:ea typeface="+mn-ea"/>
                        <a:cs typeface="+mn-cs"/>
                      </a:endParaRPr>
                    </a:p>
                  </a:txBody>
                  <a:tcPr marL="9144" marT="91440" marB="73152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59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Next LT Pro Medium" panose="020B0603020203050203" pitchFamily="34" charset="0"/>
                          <a:ea typeface="+mn-ea"/>
                          <a:cs typeface="+mn-cs"/>
                        </a:rPr>
                        <a:t>Director, Business Development Uptime Institute</a:t>
                      </a:r>
                    </a:p>
                  </a:txBody>
                  <a:tcPr marL="9144" marT="128016" marB="109728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22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0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DCE420-0BAB-3889-B738-0FE426344D90}"/>
              </a:ext>
            </a:extLst>
          </p:cNvPr>
          <p:cNvSpPr txBox="1">
            <a:spLocks/>
          </p:cNvSpPr>
          <p:nvPr/>
        </p:nvSpPr>
        <p:spPr>
          <a:xfrm>
            <a:off x="654838" y="223624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Некорректные процессы и процедуры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CAD77C-0D99-B76C-5180-2603A7B2051A}"/>
              </a:ext>
            </a:extLst>
          </p:cNvPr>
          <p:cNvSpPr txBox="1">
            <a:spLocks/>
          </p:cNvSpPr>
          <p:nvPr/>
        </p:nvSpPr>
        <p:spPr>
          <a:xfrm>
            <a:off x="1452871" y="908326"/>
            <a:ext cx="9706196" cy="48282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tx1"/>
                </a:solidFill>
              </a:rPr>
              <a:t>Никакое действие в ЦОД не может быть спонтанным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>
                <a:solidFill>
                  <a:schemeClr val="tx1"/>
                </a:solidFill>
              </a:rPr>
              <a:t>Каждый шаг должен предприниматься согласно установленному порядку и следовать дисциплине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  <a:p>
            <a:pPr algn="l"/>
            <a:endParaRPr lang="ru-RU" sz="10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Формализуйте и контролируйте каждый вид активности и каждый процесс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Разработайте стандартные и аварийные эксплуатационные процедуры</a:t>
            </a:r>
            <a:r>
              <a:rPr lang="en-US" sz="2000" dirty="0">
                <a:solidFill>
                  <a:schemeClr val="tx1"/>
                </a:solidFill>
              </a:rPr>
              <a:t> (SOP, EOP) </a:t>
            </a:r>
            <a:r>
              <a:rPr lang="ru-RU" sz="2000" dirty="0">
                <a:solidFill>
                  <a:schemeClr val="tx1"/>
                </a:solidFill>
              </a:rPr>
              <a:t>и исполняйте их согласно пошаговым инструкциям</a:t>
            </a:r>
            <a:r>
              <a:rPr lang="en-US" sz="2000" dirty="0">
                <a:solidFill>
                  <a:schemeClr val="tx1"/>
                </a:solidFill>
              </a:rPr>
              <a:t> (MOP). 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Зафиксируйте все в документах и поддерживайте их актуальность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Обеспечьте доступность документации для всего персонала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Убедитесь, что персонал знает, где найти описание всех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SOP / MOP / EOP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/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SCP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в любой момент времени 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Опишите схемы эскалации, таблицы ролей и ответственности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Постоянно пересматривайте и улучшайте политики, процессы и процедуры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Проводите тренинги и учения</a:t>
            </a:r>
          </a:p>
        </p:txBody>
      </p:sp>
    </p:spTree>
    <p:extLst>
      <p:ext uri="{BB962C8B-B14F-4D97-AF65-F5344CB8AC3E}">
        <p14:creationId xmlns:p14="http://schemas.microsoft.com/office/powerpoint/2010/main" val="207727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447B5AD-28C2-1C9C-ECC9-1C8CECD5094D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Некорректное техническое обслуживание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45A9C-69E8-4ECB-654D-5438360B4162}"/>
              </a:ext>
            </a:extLst>
          </p:cNvPr>
          <p:cNvSpPr txBox="1"/>
          <p:nvPr/>
        </p:nvSpPr>
        <p:spPr>
          <a:xfrm>
            <a:off x="623254" y="1080664"/>
            <a:ext cx="109454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</a:rPr>
              <a:t>Ваша задача – содержать оборудование в идеальном состоянии, чтобы оно сохраняло свою функциональность как можно дольше</a:t>
            </a:r>
            <a:endParaRPr lang="en-US" sz="2400" b="1" i="0" dirty="0">
              <a:solidFill>
                <a:srgbClr val="000000"/>
              </a:solidFill>
              <a:effectLst/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Во многих отчетах из базы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AIR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респонденты указывают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«наработку на отказ» как причину аварии. Однако анализ до корневой причины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(RCA) </a:t>
            </a:r>
            <a:r>
              <a:rPr lang="ru-RU" sz="2400" dirty="0">
                <a:solidFill>
                  <a:srgbClr val="000000"/>
                </a:solidFill>
              </a:rPr>
              <a:t>показывает, что причина кроется в несвоевременном или некорректном ТО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При проведении ТО следуйте указаниям производителя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В ЦОД оборудование зачастую работает в пиковых режимах, что может требовать более частого обслуживания, чем предписано производителем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Избегайте отложенного ТО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748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2522EC94-8EBF-CE3E-BD80-D002BFBE7EEA}"/>
              </a:ext>
            </a:extLst>
          </p:cNvPr>
          <p:cNvSpPr txBox="1">
            <a:spLocks/>
          </p:cNvSpPr>
          <p:nvPr/>
        </p:nvSpPr>
        <p:spPr>
          <a:xfrm>
            <a:off x="1376669" y="1105459"/>
            <a:ext cx="10670329" cy="48282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tx1"/>
                </a:solidFill>
              </a:rPr>
              <a:t>Обеспечивайте надлежащее исполнение работ по ТО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Создайте программу выполнения ТО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Помните, что любые манипуляции с оборудованием предполагают риски отказа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Следуйте процедурам и четко контролируйте их исполнение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Анализируйте инциденты до корневой причины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Используйте систему управления ТО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MMS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  <a:r>
              <a:rPr lang="en-US" sz="2400" dirty="0">
                <a:solidFill>
                  <a:schemeClr val="tx1"/>
                </a:solidFill>
              </a:rPr>
              <a:t> Maintenance Management System)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Проводите обучение как своих сотрудников, так и специалистов вендоров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Следите за состоянием склада и ЗИП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Не забывайте о безопасности работ. Используйте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LOTO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8E6DD-5F8A-035C-72C2-C529CD3DF1AB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Некорректное техническое обслуживание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650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DCE420-0BAB-3889-B738-0FE426344D90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Ошибки в исполнении процедур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b="1" dirty="0">
              <a:latin typeface="+mn-lt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9F7CCAD-DB89-41C6-7BEE-EDAF27448D1F}"/>
              </a:ext>
            </a:extLst>
          </p:cNvPr>
          <p:cNvSpPr txBox="1">
            <a:spLocks/>
          </p:cNvSpPr>
          <p:nvPr/>
        </p:nvSpPr>
        <p:spPr>
          <a:xfrm>
            <a:off x="1296770" y="1014862"/>
            <a:ext cx="10127095" cy="48282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tx1"/>
                </a:solidFill>
              </a:rPr>
              <a:t>Человек – самый ненадежный элемент ЦОД. Предельно важно обеспечить ЦОД персоналом и подготовить его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400" b="1" dirty="0"/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Уделите пристальное внимание следующему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Оргструктура</a:t>
            </a:r>
          </a:p>
          <a:p>
            <a:pPr marL="457200" indent="-457200" algn="l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Численность персонала, число специалистов по специальностям</a:t>
            </a:r>
          </a:p>
          <a:p>
            <a:pPr marL="457200" indent="-457200" algn="l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Состав и продолжительность рабочих смен</a:t>
            </a:r>
          </a:p>
          <a:p>
            <a:pPr marL="457200" indent="-457200" algn="l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Переработки</a:t>
            </a:r>
          </a:p>
          <a:p>
            <a:pPr marL="457200" indent="-457200" algn="l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Обучение и тренировки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Описание ролей и ответственности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Помните о человеческой природе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871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DCE420-0BAB-3889-B738-0FE426344D90}"/>
              </a:ext>
            </a:extLst>
          </p:cNvPr>
          <p:cNvSpPr txBox="1">
            <a:spLocks/>
          </p:cNvSpPr>
          <p:nvPr/>
        </p:nvSpPr>
        <p:spPr>
          <a:xfrm>
            <a:off x="79898" y="427812"/>
            <a:ext cx="11842812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Пример</a:t>
            </a:r>
            <a:r>
              <a:rPr lang="en-US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: </a:t>
            </a:r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когда ТО, процедуры и исполнение пересекаются</a:t>
            </a:r>
            <a:endParaRPr lang="en-US" b="1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EAE947-03C9-78F4-598A-D1452949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1083" r="7287" b="2863"/>
          <a:stretch/>
        </p:blipFill>
        <p:spPr bwMode="auto">
          <a:xfrm>
            <a:off x="1236368" y="1461578"/>
            <a:ext cx="9050632" cy="48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F326B-4192-B707-32E4-87C3C73C58BD}"/>
              </a:ext>
            </a:extLst>
          </p:cNvPr>
          <p:cNvSpPr txBox="1"/>
          <p:nvPr/>
        </p:nvSpPr>
        <p:spPr>
          <a:xfrm>
            <a:off x="6581504" y="6423290"/>
            <a:ext cx="439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Источник</a:t>
            </a:r>
            <a:r>
              <a:rPr lang="en-US" sz="800" dirty="0"/>
              <a:t> :BICSI 009-2019 “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Data Center Operations and Maintenance Best Practices”</a:t>
            </a:r>
          </a:p>
        </p:txBody>
      </p:sp>
    </p:spTree>
    <p:extLst>
      <p:ext uri="{BB962C8B-B14F-4D97-AF65-F5344CB8AC3E}">
        <p14:creationId xmlns:p14="http://schemas.microsoft.com/office/powerpoint/2010/main" val="355257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58926D-4589-B1A4-5055-50EA72C0F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967" y="0"/>
            <a:ext cx="11032066" cy="938697"/>
          </a:xfrm>
        </p:spPr>
        <p:txBody>
          <a:bodyPr/>
          <a:lstStyle/>
          <a:p>
            <a:r>
              <a:rPr lang="ru-RU" b="1" dirty="0"/>
              <a:t>Индикаторы недостатков эксплуатации</a:t>
            </a:r>
            <a:endParaRPr lang="en-US" b="1" dirty="0"/>
          </a:p>
        </p:txBody>
      </p:sp>
      <p:pic>
        <p:nvPicPr>
          <p:cNvPr id="6" name="Picture 2" descr="C:\Users\Rick\Pictures\rf eu10.jpg">
            <a:extLst>
              <a:ext uri="{FF2B5EF4-FFF2-40B4-BE49-F238E27FC236}">
                <a16:creationId xmlns:a16="http://schemas.microsoft.com/office/drawing/2014/main" id="{2B3A1420-5CC4-FDDC-2CF2-62219013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3560064" cy="3733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3" descr="C:\Users\Rick\Pictures\IMG_1045.jpg">
            <a:extLst>
              <a:ext uri="{FF2B5EF4-FFF2-40B4-BE49-F238E27FC236}">
                <a16:creationId xmlns:a16="http://schemas.microsoft.com/office/drawing/2014/main" id="{E17E7F82-8CD9-B7B9-9245-D3B8B146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7C59A-5802-6439-642D-A301BCF877A6}"/>
              </a:ext>
            </a:extLst>
          </p:cNvPr>
          <p:cNvSpPr txBox="1"/>
          <p:nvPr/>
        </p:nvSpPr>
        <p:spPr>
          <a:xfrm>
            <a:off x="1905001" y="5486400"/>
            <a:ext cx="368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535352"/>
                </a:solidFill>
              </a:rPr>
              <a:t>Авария или недостаток планирования</a:t>
            </a:r>
            <a:r>
              <a:rPr lang="en-US" dirty="0">
                <a:solidFill>
                  <a:srgbClr val="535352"/>
                </a:solidFill>
              </a:rPr>
              <a:t>?</a:t>
            </a:r>
            <a:r>
              <a:rPr lang="en-US" i="1" dirty="0">
                <a:solidFill>
                  <a:srgbClr val="535352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DC89E-2A35-3A3E-1C4D-20C605DD6240}"/>
              </a:ext>
            </a:extLst>
          </p:cNvPr>
          <p:cNvSpPr txBox="1"/>
          <p:nvPr/>
        </p:nvSpPr>
        <p:spPr>
          <a:xfrm>
            <a:off x="6019801" y="2145268"/>
            <a:ext cx="410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535352"/>
                </a:solidFill>
              </a:rPr>
              <a:t>Это </a:t>
            </a:r>
            <a:r>
              <a:rPr lang="ru-RU" dirty="0" err="1">
                <a:solidFill>
                  <a:srgbClr val="535352"/>
                </a:solidFill>
              </a:rPr>
              <a:t>машзал</a:t>
            </a:r>
            <a:r>
              <a:rPr lang="ru-RU" dirty="0">
                <a:solidFill>
                  <a:srgbClr val="535352"/>
                </a:solidFill>
              </a:rPr>
              <a:t> или склад</a:t>
            </a:r>
            <a:r>
              <a:rPr lang="en-US" dirty="0">
                <a:solidFill>
                  <a:srgbClr val="53535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5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ick\Pictures\IMG_0618.jpg">
            <a:extLst>
              <a:ext uri="{FF2B5EF4-FFF2-40B4-BE49-F238E27FC236}">
                <a16:creationId xmlns:a16="http://schemas.microsoft.com/office/drawing/2014/main" id="{632DF1E6-6F2C-6CF3-5EBB-3BBFE925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1148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72001-0B2D-D840-FF3C-47BF74B2AE71}"/>
              </a:ext>
            </a:extLst>
          </p:cNvPr>
          <p:cNvSpPr txBox="1"/>
          <p:nvPr/>
        </p:nvSpPr>
        <p:spPr>
          <a:xfrm>
            <a:off x="1828800" y="52210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535352"/>
                </a:solidFill>
              </a:rPr>
              <a:t>Парковка в технологической зоне</a:t>
            </a:r>
            <a:r>
              <a:rPr lang="en-US" dirty="0">
                <a:solidFill>
                  <a:srgbClr val="535352"/>
                </a:solidFill>
              </a:rPr>
              <a:t>?</a:t>
            </a:r>
          </a:p>
        </p:txBody>
      </p:sp>
      <p:pic>
        <p:nvPicPr>
          <p:cNvPr id="5" name="Picture 4" descr="IMG_6156">
            <a:extLst>
              <a:ext uri="{FF2B5EF4-FFF2-40B4-BE49-F238E27FC236}">
                <a16:creationId xmlns:a16="http://schemas.microsoft.com/office/drawing/2014/main" id="{B287BCFC-17CA-5BC0-6EEA-2581FB5E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3810000" cy="3771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9B730-F2AD-CC5F-2517-8A94EA98DAB4}"/>
              </a:ext>
            </a:extLst>
          </p:cNvPr>
          <p:cNvSpPr txBox="1"/>
          <p:nvPr/>
        </p:nvSpPr>
        <p:spPr>
          <a:xfrm>
            <a:off x="6324600" y="1916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535352"/>
                </a:solidFill>
              </a:rPr>
              <a:t>Мусор в </a:t>
            </a:r>
            <a:r>
              <a:rPr lang="ru-RU" dirty="0" err="1">
                <a:solidFill>
                  <a:srgbClr val="535352"/>
                </a:solidFill>
              </a:rPr>
              <a:t>машзале</a:t>
            </a:r>
            <a:r>
              <a:rPr lang="ru-RU" dirty="0">
                <a:solidFill>
                  <a:srgbClr val="535352"/>
                </a:solidFill>
              </a:rPr>
              <a:t>?</a:t>
            </a:r>
            <a:endParaRPr lang="en-US" i="1" dirty="0">
              <a:solidFill>
                <a:srgbClr val="53535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38B5A3D-E2FD-DCE9-8A02-D1D1840ADE38}"/>
              </a:ext>
            </a:extLst>
          </p:cNvPr>
          <p:cNvSpPr txBox="1">
            <a:spLocks noChangeArrowheads="1"/>
          </p:cNvSpPr>
          <p:nvPr/>
        </p:nvSpPr>
        <p:spPr>
          <a:xfrm>
            <a:off x="579967" y="0"/>
            <a:ext cx="11032066" cy="93869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/>
              <a:t>Индикаторы недостатков эксплуатации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220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071F15E-2D73-462D-52B2-87A77A2631F8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Человеческий фактор. Некоторые выводы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sz="36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5E442-281C-BA9F-E9E6-291475D94339}"/>
              </a:ext>
            </a:extLst>
          </p:cNvPr>
          <p:cNvSpPr txBox="1"/>
          <p:nvPr/>
        </p:nvSpPr>
        <p:spPr>
          <a:xfrm>
            <a:off x="654838" y="1043731"/>
            <a:ext cx="106597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Человеческие ошибки чаще приводят к тяжелым последствиям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Более 80% всех инцидентов случаются при повседневных работах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Порядка</a:t>
            </a:r>
            <a:r>
              <a:rPr lang="en-US" sz="2000" dirty="0"/>
              <a:t> </a:t>
            </a:r>
            <a:r>
              <a:rPr lang="ru-RU" sz="2000" dirty="0"/>
              <a:t>65% всех инцидентов вызваны тремя факторами: ошибочными процессами и процедурами, некорректным исполнением ТО и ошибками при исполнении процедур. Все три фактора проистекают из человеческой природы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Многие случаи отказа оборудования полагаются наработкой на отказ. На самом деле многие из них вызваны некорректным ТО</a:t>
            </a: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Errare</a:t>
            </a:r>
            <a:r>
              <a:rPr lang="en-US" sz="2000" dirty="0"/>
              <a:t> humanum est. </a:t>
            </a:r>
            <a:r>
              <a:rPr lang="ru-RU" sz="2000" dirty="0"/>
              <a:t>Будьте готовы к любой ошибке оператора в любой момент времени</a:t>
            </a:r>
            <a:r>
              <a:rPr lang="en-US" sz="2000" dirty="0"/>
              <a:t>.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ru-RU" sz="2000" dirty="0"/>
              <a:t>Помните о законе Мерфи: все, что может пойти не так, однажды пойдет не так</a:t>
            </a:r>
            <a:r>
              <a:rPr lang="en-US" sz="20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179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D9C3582-62F1-D883-128A-D06A38DD9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986" y="127000"/>
            <a:ext cx="10622280" cy="8963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Как быть: 3 принципа эксплуатационной устойчивости</a:t>
            </a:r>
            <a:endParaRPr lang="en-US" b="1" dirty="0">
              <a:latin typeface="+mn-lt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F86FEFE-46AA-D084-9DB3-7BC5E1EEE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4860" y="1380208"/>
            <a:ext cx="10622280" cy="4351338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r>
              <a:rPr lang="ru-RU" sz="2200" b="1" dirty="0" err="1">
                <a:solidFill>
                  <a:srgbClr val="57595B"/>
                </a:solidFill>
              </a:rPr>
              <a:t>Проактивность</a:t>
            </a:r>
            <a:endParaRPr lang="en-US" sz="2200" b="1" dirty="0">
              <a:solidFill>
                <a:srgbClr val="57595B"/>
              </a:solidFill>
            </a:endParaRPr>
          </a:p>
          <a:p>
            <a:pPr lvl="1"/>
            <a:r>
              <a:rPr lang="ru-RU" sz="2200" dirty="0"/>
              <a:t>Стремитесь предвидеть риск или инцидент, а не реагировать на него</a:t>
            </a:r>
            <a:endParaRPr lang="en-US" sz="2200" dirty="0"/>
          </a:p>
          <a:p>
            <a:pPr lvl="1"/>
            <a:r>
              <a:rPr lang="ru-RU" sz="2200" dirty="0"/>
              <a:t>Следуйте постоянному улучшению</a:t>
            </a:r>
            <a:endParaRPr lang="en-US" sz="2200" dirty="0"/>
          </a:p>
          <a:p>
            <a:endParaRPr lang="en-US" sz="1000" b="1" dirty="0">
              <a:solidFill>
                <a:srgbClr val="57595B"/>
              </a:solidFill>
            </a:endParaRPr>
          </a:p>
          <a:p>
            <a:r>
              <a:rPr lang="ru-RU" sz="2200" b="1" dirty="0">
                <a:solidFill>
                  <a:srgbClr val="57595B"/>
                </a:solidFill>
              </a:rPr>
              <a:t>Практика</a:t>
            </a:r>
            <a:endParaRPr lang="en-US" sz="2200" b="1" dirty="0">
              <a:solidFill>
                <a:srgbClr val="57595B"/>
              </a:solidFill>
            </a:endParaRPr>
          </a:p>
          <a:p>
            <a:pPr lvl="1"/>
            <a:r>
              <a:rPr lang="ru-RU" sz="2200" dirty="0"/>
              <a:t>Дисциплинированный подход к работе для достижения желаемого результата</a:t>
            </a:r>
            <a:endParaRPr lang="en-US" sz="2200" dirty="0"/>
          </a:p>
          <a:p>
            <a:pPr lvl="1"/>
            <a:r>
              <a:rPr lang="ru-RU" sz="2200" dirty="0"/>
              <a:t>Процессы и процедуры разработаны, и им неукоснительно следуют</a:t>
            </a:r>
            <a:endParaRPr lang="en-US" sz="2200" dirty="0"/>
          </a:p>
          <a:p>
            <a:endParaRPr lang="en-US" sz="1000" b="1" dirty="0">
              <a:solidFill>
                <a:srgbClr val="57595B"/>
              </a:solidFill>
            </a:endParaRPr>
          </a:p>
          <a:p>
            <a:r>
              <a:rPr lang="ru-RU" sz="2200" b="1" dirty="0">
                <a:solidFill>
                  <a:srgbClr val="57595B"/>
                </a:solidFill>
              </a:rPr>
              <a:t>Информированность</a:t>
            </a:r>
            <a:endParaRPr lang="en-US" sz="2200" b="1" dirty="0">
              <a:solidFill>
                <a:srgbClr val="57595B"/>
              </a:solidFill>
            </a:endParaRPr>
          </a:p>
          <a:p>
            <a:pPr lvl="1"/>
            <a:r>
              <a:rPr lang="ru-RU" sz="2200" dirty="0"/>
              <a:t>Информационные </a:t>
            </a:r>
            <a:r>
              <a:rPr lang="ru-RU" sz="2200" dirty="0" err="1"/>
              <a:t>ресуры</a:t>
            </a:r>
            <a:r>
              <a:rPr lang="ru-RU" sz="2200" dirty="0"/>
              <a:t> по эксплуатации ЦОД известны и доступны для всех</a:t>
            </a:r>
            <a:endParaRPr lang="en-US" sz="2200" dirty="0"/>
          </a:p>
          <a:p>
            <a:pPr lvl="1"/>
            <a:r>
              <a:rPr lang="ru-RU" sz="2200" dirty="0"/>
              <a:t>Знание поддерживается на уровне организации, а не отдельных лиц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832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D9C3582-62F1-D883-128A-D06A38DD9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586" y="-84665"/>
            <a:ext cx="10622280" cy="804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Как быть</a:t>
            </a:r>
            <a:r>
              <a:rPr lang="en-US" b="1" dirty="0">
                <a:latin typeface="+mn-lt"/>
              </a:rPr>
              <a:t>: </a:t>
            </a:r>
            <a:r>
              <a:rPr lang="ru-RU" b="1" dirty="0">
                <a:latin typeface="+mn-lt"/>
              </a:rPr>
              <a:t>начинайте, понимая желаемый результат</a:t>
            </a:r>
            <a:endParaRPr lang="en-US" b="1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54D4D2-A7C2-7C4D-1418-D3DCA769C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77" b="2890"/>
          <a:stretch/>
        </p:blipFill>
        <p:spPr>
          <a:xfrm>
            <a:off x="1963557" y="807202"/>
            <a:ext cx="9711267" cy="60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EAAE2-BAC2-28B1-30AB-40BCE8DC6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1"/>
            <a:ext cx="10622280" cy="1192696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Определение эксплуатационной устойчивости</a:t>
            </a:r>
            <a:endParaRPr lang="en-US" b="1" dirty="0">
              <a:latin typeface="+mn-lt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A05DC-104D-AF9D-F3B4-DF7C50C00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2339" y="1393193"/>
            <a:ext cx="9912806" cy="4351338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/>
            <a:r>
              <a:rPr lang="ru-RU" sz="3200" b="1" i="1" dirty="0"/>
              <a:t>Алгоритмы и риски за пределами классификации уровней </a:t>
            </a:r>
            <a:r>
              <a:rPr lang="en-US" sz="3200" b="1" i="1" dirty="0"/>
              <a:t>Tier, </a:t>
            </a:r>
            <a:r>
              <a:rPr lang="ru-RU" sz="3200" b="1" i="1" dirty="0"/>
              <a:t>влияющие на показатели работы ЦОД в долгосрочной перспективе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94917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19BD873-31C4-85CF-AD94-87C491A39294}"/>
              </a:ext>
            </a:extLst>
          </p:cNvPr>
          <p:cNvSpPr txBox="1">
            <a:spLocks/>
          </p:cNvSpPr>
          <p:nvPr/>
        </p:nvSpPr>
        <p:spPr>
          <a:xfrm>
            <a:off x="618789" y="254672"/>
            <a:ext cx="8136695" cy="559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>
                <a:solidFill>
                  <a:srgbClr val="005DA6"/>
                </a:solidFill>
                <a:ea typeface="Tahoma" pitchFamily="34" charset="0"/>
                <a:cs typeface="Tahoma" pitchFamily="34" charset="0"/>
              </a:rPr>
              <a:t>Дальнейшие рекомендации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8FC17-0EF7-68B0-93FA-3BA1A5D96B73}"/>
              </a:ext>
            </a:extLst>
          </p:cNvPr>
          <p:cNvSpPr txBox="1"/>
          <p:nvPr/>
        </p:nvSpPr>
        <p:spPr>
          <a:xfrm>
            <a:off x="1122556" y="997565"/>
            <a:ext cx="108493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Подходите к планированию эксплуатации СВОЕВРЕМЕННО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Директор по эксплуатации должен принимать участие, начиная с этапа проектирования ЦОД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 должны быть полностью подготовлены к управлению ЦОД в день «0»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Необходимо, чтобы служба эксплуатации принимала участие в испытаниях ЦОД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commissioning</a:t>
            </a:r>
            <a:r>
              <a:rPr lang="ru-RU" dirty="0"/>
              <a:t>)</a:t>
            </a:r>
          </a:p>
          <a:p>
            <a:endParaRPr lang="ru-RU" sz="1400" dirty="0"/>
          </a:p>
          <a:p>
            <a:endParaRPr lang="ru-RU" dirty="0"/>
          </a:p>
          <a:p>
            <a:r>
              <a:rPr lang="ru-RU" sz="2400" dirty="0"/>
              <a:t>Не спускайте глаз с повседневных работ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Помните, что в конечном счете все зависит от внутренних процессов и персонала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Разработайте детальную программу обучения персонала и четко придерживайтесь ее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Тщательно спланируйте программу ТО и следуйте ей без отклонений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Формализуйте все процессы и процедуры и пересматривайте их на регулярной основе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Проводите учения по исполнению </a:t>
            </a:r>
            <a:r>
              <a:rPr lang="en-US" dirty="0"/>
              <a:t>SOP / MOP / EOP. </a:t>
            </a:r>
            <a:r>
              <a:rPr lang="ru-RU" dirty="0"/>
              <a:t>Контролируйте исполнение</a:t>
            </a:r>
            <a:r>
              <a:rPr lang="en-US" dirty="0"/>
              <a:t>. </a:t>
            </a:r>
            <a:r>
              <a:rPr lang="ru-RU" dirty="0"/>
              <a:t>Не забывайте проверять и своевременно обновлять стандартные конфигурации объекта</a:t>
            </a:r>
            <a:r>
              <a:rPr lang="en-US" dirty="0"/>
              <a:t> (SCP)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Исследуйте каждый, даже малозначительный инцидент до корневой причины и принимайте меры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Будьте </a:t>
            </a:r>
            <a:r>
              <a:rPr lang="ru-RU" dirty="0" err="1"/>
              <a:t>проактивными</a:t>
            </a:r>
            <a:r>
              <a:rPr lang="ru-RU" dirty="0"/>
              <a:t>, информированными и следуйте практике. Придерживайтесь принципа постоянного улучшения.</a:t>
            </a:r>
          </a:p>
        </p:txBody>
      </p:sp>
    </p:spTree>
    <p:extLst>
      <p:ext uri="{BB962C8B-B14F-4D97-AF65-F5344CB8AC3E}">
        <p14:creationId xmlns:p14="http://schemas.microsoft.com/office/powerpoint/2010/main" val="2520670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1F64AD-0764-1F91-2E2D-8A5AAA2D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2" y="3206281"/>
            <a:ext cx="10752137" cy="1060450"/>
          </a:xfrm>
        </p:spPr>
        <p:txBody>
          <a:bodyPr/>
          <a:lstStyle/>
          <a:p>
            <a:r>
              <a:rPr lang="en-US" dirty="0"/>
              <a:t>Konstantin Korolev</a:t>
            </a:r>
            <a:endParaRPr lang="ru-RU" dirty="0"/>
          </a:p>
          <a:p>
            <a:r>
              <a:rPr lang="en-US" sz="2800" dirty="0"/>
              <a:t>Director, Business Development</a:t>
            </a:r>
            <a:endParaRPr lang="ru-RU" sz="2800" dirty="0"/>
          </a:p>
          <a:p>
            <a:r>
              <a:rPr lang="ru-RU" sz="2800" dirty="0"/>
              <a:t>+7 916 642 6603</a:t>
            </a:r>
          </a:p>
          <a:p>
            <a:r>
              <a:rPr lang="en-US" sz="2800" dirty="0"/>
              <a:t>kkorolev@uptimeinstitute.com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63DCF-9A34-00F4-7DD2-9C4A2A4B68F4}"/>
              </a:ext>
            </a:extLst>
          </p:cNvPr>
          <p:cNvSpPr txBox="1"/>
          <p:nvPr/>
        </p:nvSpPr>
        <p:spPr>
          <a:xfrm>
            <a:off x="733079" y="5766772"/>
            <a:ext cx="3176968" cy="83612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©2022 Uptime Institute, LLC. </a:t>
            </a:r>
            <a:br>
              <a:rPr lang="en-US" sz="900" dirty="0">
                <a:solidFill>
                  <a:schemeClr val="bg1"/>
                </a:solidFill>
                <a:latin typeface="+mn-lt"/>
              </a:rPr>
            </a:br>
            <a:r>
              <a:rPr lang="en-US" sz="900" dirty="0">
                <a:solidFill>
                  <a:schemeClr val="bg1"/>
                </a:solidFill>
                <a:latin typeface="+mn-lt"/>
              </a:rPr>
              <a:t>All Rights Reserved.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900" dirty="0">
                <a:solidFill>
                  <a:schemeClr val="bg1"/>
                </a:solidFill>
                <a:latin typeface="DIN Next LT Pro Medium" panose="020B0603020203050203" pitchFamily="34" charset="0"/>
              </a:rPr>
              <a:t>Uptime Institute</a:t>
            </a:r>
            <a:br>
              <a:rPr lang="en-US" sz="900" dirty="0">
                <a:solidFill>
                  <a:schemeClr val="bg1"/>
                </a:solidFill>
                <a:latin typeface="DIN Next LT Pro Medium" panose="020B0603020203050203" pitchFamily="34" charset="0"/>
              </a:rPr>
            </a:br>
            <a:r>
              <a:rPr lang="en-US" sz="900" dirty="0">
                <a:solidFill>
                  <a:schemeClr val="bg1"/>
                </a:solidFill>
              </a:rPr>
              <a:t>405 Lexington Avenue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New York, NY 10174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2C0C3B-FB1C-F214-034E-5A83D346F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1520" y="1016001"/>
            <a:ext cx="1752092" cy="6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5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110FB4E-B5B7-04E4-14FA-8F57D6FA56E9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Типы негативных событий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sz="3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3FCAB-166D-F9C6-F4CC-E446E058A6EB}"/>
              </a:ext>
            </a:extLst>
          </p:cNvPr>
          <p:cNvSpPr txBox="1"/>
          <p:nvPr/>
        </p:nvSpPr>
        <p:spPr>
          <a:xfrm>
            <a:off x="950950" y="1167794"/>
            <a:ext cx="1067439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Incident </a:t>
            </a:r>
            <a:r>
              <a:rPr lang="ru-RU" sz="2000" dirty="0"/>
              <a:t>(инцидент) </a:t>
            </a:r>
            <a:r>
              <a:rPr lang="en-US" sz="2000" dirty="0"/>
              <a:t>– </a:t>
            </a:r>
            <a:r>
              <a:rPr lang="ru-RU" sz="2000" dirty="0"/>
              <a:t>любое событие, отклоняющееся от нормального рабочего процесса</a:t>
            </a:r>
          </a:p>
          <a:p>
            <a:endParaRPr lang="ru-RU" dirty="0"/>
          </a:p>
          <a:p>
            <a:r>
              <a:rPr lang="en-US" sz="3200" b="1" dirty="0"/>
              <a:t>Failure </a:t>
            </a:r>
            <a:r>
              <a:rPr lang="ru-RU" sz="2000" dirty="0"/>
              <a:t>(авария) </a:t>
            </a:r>
            <a:r>
              <a:rPr lang="en-US" sz="2000" dirty="0"/>
              <a:t>– </a:t>
            </a:r>
            <a:r>
              <a:rPr lang="ru-RU" sz="2000" dirty="0"/>
              <a:t>сбой, отказ, неисправность какого-либо компонента инфраструктуры</a:t>
            </a:r>
          </a:p>
          <a:p>
            <a:endParaRPr lang="ru-RU" dirty="0"/>
          </a:p>
          <a:p>
            <a:r>
              <a:rPr lang="en-US" sz="3200" b="1" dirty="0"/>
              <a:t>Outage </a:t>
            </a:r>
            <a:r>
              <a:rPr lang="ru-RU" sz="2000" dirty="0"/>
              <a:t>(отключение) – отключение нагрузки в результате аварии</a:t>
            </a:r>
          </a:p>
          <a:p>
            <a:endParaRPr lang="en-US" dirty="0"/>
          </a:p>
          <a:p>
            <a:endParaRPr lang="en-US" dirty="0"/>
          </a:p>
          <a:p>
            <a:r>
              <a:rPr lang="ru-RU" sz="2400" dirty="0"/>
              <a:t>Все три типа событий носят негативный характер, но различны по тяжести</a:t>
            </a:r>
          </a:p>
          <a:p>
            <a:endParaRPr lang="en-US" dirty="0"/>
          </a:p>
          <a:p>
            <a:endParaRPr lang="ru-RU" dirty="0"/>
          </a:p>
          <a:p>
            <a:r>
              <a:rPr lang="ru-RU" sz="2400" dirty="0"/>
              <a:t>Отметьте особо</a:t>
            </a:r>
            <a:r>
              <a:rPr lang="en-US" sz="2400" dirty="0"/>
              <a:t>: </a:t>
            </a:r>
            <a:r>
              <a:rPr lang="ru-RU" sz="2400" dirty="0"/>
              <a:t>инцидент и авария обычны с точки зрения жизненного цикла</a:t>
            </a:r>
            <a:r>
              <a:rPr lang="en-US" sz="2400" dirty="0"/>
              <a:t>.</a:t>
            </a:r>
          </a:p>
          <a:p>
            <a:r>
              <a:rPr lang="ru-RU" sz="2400" dirty="0"/>
              <a:t>ЭТО НОРМАЛЬНО, КОГДА ЧТО-ТО ЛОМАЕТСЯ</a:t>
            </a:r>
            <a:r>
              <a:rPr lang="en-US" sz="2400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6755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2295762-3BE5-8D1F-2A28-40BBB71C5221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База данных </a:t>
            </a:r>
            <a:r>
              <a:rPr lang="en-US" sz="3600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AIRs – Abnormal Incidents Reports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D8AAD-BC10-185B-2568-9A19DFC98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33" y="986429"/>
            <a:ext cx="3536632" cy="5130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5189C-C201-CF32-FFFE-071BB8793989}"/>
              </a:ext>
            </a:extLst>
          </p:cNvPr>
          <p:cNvSpPr txBox="1"/>
          <p:nvPr/>
        </p:nvSpPr>
        <p:spPr>
          <a:xfrm>
            <a:off x="630069" y="1192573"/>
            <a:ext cx="6967613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Одна из основ аналитики </a:t>
            </a:r>
            <a:r>
              <a:rPr lang="en-US" sz="2000" dirty="0"/>
              <a:t>Uptime Institute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Период сбора информации: 1994 – по сей день (2</a:t>
            </a:r>
            <a:r>
              <a:rPr lang="en-US" sz="2000" dirty="0"/>
              <a:t>8</a:t>
            </a:r>
            <a:r>
              <a:rPr lang="ru-RU" sz="2000" dirty="0"/>
              <a:t> лет)</a:t>
            </a:r>
          </a:p>
          <a:p>
            <a:endParaRPr lang="ru-RU" sz="2000" dirty="0"/>
          </a:p>
          <a:p>
            <a:r>
              <a:rPr lang="ru-RU" sz="2000" dirty="0"/>
              <a:t>Описывает любые происшествия в ЦОД</a:t>
            </a:r>
          </a:p>
          <a:p>
            <a:endParaRPr lang="ru-RU" sz="2000" dirty="0"/>
          </a:p>
          <a:p>
            <a:r>
              <a:rPr lang="ru-RU" sz="2000" dirty="0"/>
              <a:t>Общее число случаев: более </a:t>
            </a:r>
            <a:r>
              <a:rPr lang="en-US" sz="2000" dirty="0"/>
              <a:t>10</a:t>
            </a:r>
            <a:r>
              <a:rPr lang="ru-RU" sz="2000" dirty="0"/>
              <a:t>.000 ( в среднем 1 в день)</a:t>
            </a:r>
          </a:p>
          <a:p>
            <a:endParaRPr lang="ru-RU" sz="2000" dirty="0"/>
          </a:p>
          <a:p>
            <a:r>
              <a:rPr lang="ru-RU" sz="2000" dirty="0"/>
              <a:t>Все инциденты разобраны до корневой причины </a:t>
            </a:r>
            <a:r>
              <a:rPr lang="en-US" sz="2000" dirty="0"/>
              <a:t>(RCA)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Процент описанных аварий, повлекших потерю нагрузки: 6%</a:t>
            </a:r>
          </a:p>
          <a:p>
            <a:endParaRPr lang="ru-RU" sz="2000" dirty="0"/>
          </a:p>
          <a:p>
            <a:r>
              <a:rPr lang="ru-RU" sz="2000" dirty="0"/>
              <a:t>Таких аварий в год: 18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37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3E2423B-192E-EA13-E7C1-D84D5A0D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77" y="244802"/>
            <a:ext cx="10622280" cy="4351338"/>
          </a:xfrm>
        </p:spPr>
        <p:txBody>
          <a:bodyPr/>
          <a:lstStyle/>
          <a:p>
            <a:r>
              <a:rPr lang="ru-RU" sz="3600" b="1" dirty="0">
                <a:solidFill>
                  <a:srgbClr val="005DA6"/>
                </a:solidFill>
                <a:ea typeface="Tahoma" pitchFamily="34" charset="0"/>
                <a:cs typeface="Tahoma" pitchFamily="34" charset="0"/>
              </a:rPr>
              <a:t>Статистика всех инцидентов</a:t>
            </a:r>
            <a:endParaRPr lang="en-US" sz="3600" b="1" dirty="0">
              <a:solidFill>
                <a:srgbClr val="005DA6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FB2788C-5A56-7639-AE9E-381069886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886941"/>
              </p:ext>
            </p:extLst>
          </p:nvPr>
        </p:nvGraphicFramePr>
        <p:xfrm>
          <a:off x="-550971" y="693047"/>
          <a:ext cx="7180729" cy="599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C11C78D-4AB6-BABD-CDF2-B1874E13B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340860"/>
              </p:ext>
            </p:extLst>
          </p:nvPr>
        </p:nvGraphicFramePr>
        <p:xfrm>
          <a:off x="5433326" y="376518"/>
          <a:ext cx="6597310" cy="54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8081C29-7099-C646-DFDC-B7ECD1F95690}"/>
              </a:ext>
            </a:extLst>
          </p:cNvPr>
          <p:cNvCxnSpPr>
            <a:cxnSpLocks/>
          </p:cNvCxnSpPr>
          <p:nvPr/>
        </p:nvCxnSpPr>
        <p:spPr>
          <a:xfrm>
            <a:off x="3325906" y="2008094"/>
            <a:ext cx="6562165" cy="412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48DF76-817E-E586-F25F-7291BF61856C}"/>
              </a:ext>
            </a:extLst>
          </p:cNvPr>
          <p:cNvCxnSpPr>
            <a:cxnSpLocks/>
          </p:cNvCxnSpPr>
          <p:nvPr/>
        </p:nvCxnSpPr>
        <p:spPr>
          <a:xfrm flipV="1">
            <a:off x="3354031" y="5002306"/>
            <a:ext cx="6596793" cy="564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D1DE6C-5C03-617A-BE9B-A8878B26156E}"/>
              </a:ext>
            </a:extLst>
          </p:cNvPr>
          <p:cNvSpPr txBox="1"/>
          <p:nvPr/>
        </p:nvSpPr>
        <p:spPr>
          <a:xfrm>
            <a:off x="7826190" y="5677497"/>
            <a:ext cx="381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81% инцидентов по вине человека происходят при непосредственной эксплуатации ЦОД</a:t>
            </a:r>
          </a:p>
        </p:txBody>
      </p:sp>
    </p:spTree>
    <p:extLst>
      <p:ext uri="{BB962C8B-B14F-4D97-AF65-F5344CB8AC3E}">
        <p14:creationId xmlns:p14="http://schemas.microsoft.com/office/powerpoint/2010/main" val="150522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DBD3026-1EE7-7EF4-E287-5B4418BFB035}"/>
              </a:ext>
            </a:extLst>
          </p:cNvPr>
          <p:cNvSpPr txBox="1">
            <a:spLocks/>
          </p:cNvSpPr>
          <p:nvPr/>
        </p:nvSpPr>
        <p:spPr>
          <a:xfrm>
            <a:off x="671512" y="239001"/>
            <a:ext cx="10848975" cy="5588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>
                <a:solidFill>
                  <a:srgbClr val="005DA6"/>
                </a:solidFill>
                <a:ea typeface="Tahoma" pitchFamily="34" charset="0"/>
                <a:cs typeface="Tahoma" pitchFamily="34" charset="0"/>
              </a:rPr>
              <a:t>Статистика аварий, вызвавших отключение нагрузки</a:t>
            </a:r>
            <a:endParaRPr lang="en-US" sz="3600" b="1">
              <a:solidFill>
                <a:srgbClr val="005DA6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A357055-B2EE-52C3-0DFD-811808B25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690555"/>
              </p:ext>
            </p:extLst>
          </p:nvPr>
        </p:nvGraphicFramePr>
        <p:xfrm>
          <a:off x="-510989" y="690282"/>
          <a:ext cx="7180729" cy="599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4FB48C9-566D-C88F-DF5E-C9E46604E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573070"/>
              </p:ext>
            </p:extLst>
          </p:nvPr>
        </p:nvGraphicFramePr>
        <p:xfrm>
          <a:off x="5433326" y="565698"/>
          <a:ext cx="6597310" cy="54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784F673-35C3-004E-93D6-CDBC4BCF64E0}"/>
              </a:ext>
            </a:extLst>
          </p:cNvPr>
          <p:cNvCxnSpPr>
            <a:cxnSpLocks/>
          </p:cNvCxnSpPr>
          <p:nvPr/>
        </p:nvCxnSpPr>
        <p:spPr>
          <a:xfrm flipV="1">
            <a:off x="1821067" y="5199529"/>
            <a:ext cx="7305004" cy="242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41901BA-CE68-437D-3907-4C82E87FAF4A}"/>
              </a:ext>
            </a:extLst>
          </p:cNvPr>
          <p:cNvCxnSpPr>
            <a:cxnSpLocks/>
          </p:cNvCxnSpPr>
          <p:nvPr/>
        </p:nvCxnSpPr>
        <p:spPr>
          <a:xfrm>
            <a:off x="2752165" y="2170380"/>
            <a:ext cx="6373906" cy="456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22221E-7C93-FD2A-ED25-EB8E3A4EC76A}"/>
              </a:ext>
            </a:extLst>
          </p:cNvPr>
          <p:cNvSpPr txBox="1"/>
          <p:nvPr/>
        </p:nvSpPr>
        <p:spPr>
          <a:xfrm>
            <a:off x="7262800" y="5765286"/>
            <a:ext cx="381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80% аварий по вине человека происходят при непосредственной эксплуатации ЦОД</a:t>
            </a:r>
          </a:p>
        </p:txBody>
      </p:sp>
    </p:spTree>
    <p:extLst>
      <p:ext uri="{BB962C8B-B14F-4D97-AF65-F5344CB8AC3E}">
        <p14:creationId xmlns:p14="http://schemas.microsoft.com/office/powerpoint/2010/main" val="314693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7AA7330-602D-1B1B-C80D-6DC963D7219C}"/>
              </a:ext>
            </a:extLst>
          </p:cNvPr>
          <p:cNvGrpSpPr/>
          <p:nvPr/>
        </p:nvGrpSpPr>
        <p:grpSpPr>
          <a:xfrm>
            <a:off x="0" y="847761"/>
            <a:ext cx="12192000" cy="5162477"/>
            <a:chOff x="0" y="1031653"/>
            <a:chExt cx="12192000" cy="5162477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79AADFD5-508A-19A4-04D6-39B429F5C5D5}"/>
                </a:ext>
              </a:extLst>
            </p:cNvPr>
            <p:cNvGrpSpPr/>
            <p:nvPr/>
          </p:nvGrpSpPr>
          <p:grpSpPr>
            <a:xfrm>
              <a:off x="0" y="1031653"/>
              <a:ext cx="12192000" cy="5162477"/>
              <a:chOff x="0" y="1031653"/>
              <a:chExt cx="12192000" cy="5162477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BE1CC30F-BA9B-7FCB-7936-1022146B43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7312"/>
              <a:stretch/>
            </p:blipFill>
            <p:spPr>
              <a:xfrm>
                <a:off x="0" y="1031653"/>
                <a:ext cx="12192000" cy="5162477"/>
              </a:xfrm>
              <a:prstGeom prst="rect">
                <a:avLst/>
              </a:prstGeom>
            </p:spPr>
          </p:pic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200EF84-C73A-8162-22A0-19A9839C6F26}"/>
                  </a:ext>
                </a:extLst>
              </p:cNvPr>
              <p:cNvSpPr/>
              <p:nvPr/>
            </p:nvSpPr>
            <p:spPr>
              <a:xfrm>
                <a:off x="5280212" y="1954306"/>
                <a:ext cx="6347012" cy="977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57801E3-D5D5-C1FE-5B87-25A6B812FC2C}"/>
                </a:ext>
              </a:extLst>
            </p:cNvPr>
            <p:cNvSpPr/>
            <p:nvPr/>
          </p:nvSpPr>
          <p:spPr>
            <a:xfrm>
              <a:off x="10333608" y="1031653"/>
              <a:ext cx="1858392" cy="559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02C3FD0-0DDE-E153-44FA-60A20A27EA79}"/>
                </a:ext>
              </a:extLst>
            </p:cNvPr>
            <p:cNvSpPr/>
            <p:nvPr/>
          </p:nvSpPr>
          <p:spPr>
            <a:xfrm>
              <a:off x="9825997" y="3333151"/>
              <a:ext cx="2229367" cy="1309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8BA4F0B-9B56-ABC5-DAB1-25BA87327915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Статистика аварий, вызвавших отключение нагрузки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C96F6-0ECE-2B6D-515A-130EB1215FA6}"/>
              </a:ext>
            </a:extLst>
          </p:cNvPr>
          <p:cNvSpPr txBox="1"/>
          <p:nvPr/>
        </p:nvSpPr>
        <p:spPr>
          <a:xfrm>
            <a:off x="4606217" y="2050582"/>
            <a:ext cx="6481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5DA6"/>
                </a:solidFill>
                <a:latin typeface="+mj-lt"/>
                <a:ea typeface="Tahoma" pitchFamily="34" charset="0"/>
                <a:cs typeface="Tahoma" pitchFamily="34" charset="0"/>
              </a:rPr>
              <a:t>Процент аварий с последующим отключением нагрузки падает…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9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F29DB59-162D-F1B3-8088-FC028D33F8B7}"/>
              </a:ext>
            </a:extLst>
          </p:cNvPr>
          <p:cNvGrpSpPr/>
          <p:nvPr/>
        </p:nvGrpSpPr>
        <p:grpSpPr>
          <a:xfrm>
            <a:off x="198120" y="615848"/>
            <a:ext cx="11795760" cy="5208879"/>
            <a:chOff x="0" y="871881"/>
            <a:chExt cx="11503765" cy="498729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7F5FE51-4F05-7FE6-B4B0-6FD0427CED8C}"/>
                </a:ext>
              </a:extLst>
            </p:cNvPr>
            <p:cNvGrpSpPr/>
            <p:nvPr/>
          </p:nvGrpSpPr>
          <p:grpSpPr>
            <a:xfrm>
              <a:off x="0" y="1164573"/>
              <a:ext cx="11295530" cy="4694606"/>
              <a:chOff x="98611" y="746970"/>
              <a:chExt cx="11994778" cy="5364060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38853D5E-0322-0637-2440-30AFFA704E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0527"/>
              <a:stretch/>
            </p:blipFill>
            <p:spPr>
              <a:xfrm>
                <a:off x="224118" y="746970"/>
                <a:ext cx="11869271" cy="5364060"/>
              </a:xfrm>
              <a:prstGeom prst="rect">
                <a:avLst/>
              </a:prstGeom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E2DAC11-79A7-9B2C-3545-A64BB00A25D7}"/>
                  </a:ext>
                </a:extLst>
              </p:cNvPr>
              <p:cNvSpPr/>
              <p:nvPr/>
            </p:nvSpPr>
            <p:spPr>
              <a:xfrm>
                <a:off x="98611" y="746970"/>
                <a:ext cx="4883304" cy="1414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6555451-46EB-98A0-334B-EBEDDB6314A9}"/>
                </a:ext>
              </a:extLst>
            </p:cNvPr>
            <p:cNvSpPr/>
            <p:nvPr/>
          </p:nvSpPr>
          <p:spPr>
            <a:xfrm>
              <a:off x="9759714" y="871881"/>
              <a:ext cx="1744051" cy="93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4797BD-5DF1-4FA9-1125-4D4C1C85E27C}"/>
              </a:ext>
            </a:extLst>
          </p:cNvPr>
          <p:cNvSpPr txBox="1"/>
          <p:nvPr/>
        </p:nvSpPr>
        <p:spPr>
          <a:xfrm>
            <a:off x="527697" y="1164573"/>
            <a:ext cx="64814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5DA6"/>
                </a:solidFill>
                <a:latin typeface="+mj-lt"/>
                <a:ea typeface="Tahoma" pitchFamily="34" charset="0"/>
                <a:cs typeface="Tahoma" pitchFamily="34" charset="0"/>
              </a:rPr>
              <a:t>…но процент «человеческого фактора» в случаях потери нагрузки не изменяется</a:t>
            </a:r>
            <a:endParaRPr lang="ru-RU" sz="2200" dirty="0">
              <a:latin typeface="+mj-lt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134CF53-033B-A560-639A-4180F49FEEAF}"/>
              </a:ext>
            </a:extLst>
          </p:cNvPr>
          <p:cNvSpPr txBox="1">
            <a:spLocks/>
          </p:cNvSpPr>
          <p:nvPr/>
        </p:nvSpPr>
        <p:spPr>
          <a:xfrm>
            <a:off x="654838" y="312402"/>
            <a:ext cx="10848927" cy="559479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DIN Next LT Pro Medium" panose="020B060302020305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5DA6"/>
                </a:solidFill>
                <a:latin typeface="+mn-lt"/>
                <a:ea typeface="Tahoma" pitchFamily="34" charset="0"/>
                <a:cs typeface="Tahoma" pitchFamily="34" charset="0"/>
              </a:rPr>
              <a:t>Статистика аварий, вызвавших отключение нагрузки</a:t>
            </a:r>
            <a:endParaRPr lang="en-US" sz="3600" b="1" dirty="0">
              <a:solidFill>
                <a:srgbClr val="005DA6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16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0C19-5F6E-C9FB-9F7D-3B8DC39F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DEE7-D642-4EF2-9F77-F6A11DDC4D2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 Next LT Pro Medium" panose="020B060302020305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DIN Next LT Pro Medium" panose="020B0603020203050203" pitchFamily="34" charset="0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769510C-DE3B-03C2-AB6F-18DFDB43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08" y="283654"/>
            <a:ext cx="10695392" cy="5334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Человек – самое слабое звено</a:t>
            </a:r>
            <a:endParaRPr lang="en-GB" sz="36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6D98C-16A3-0F03-987F-8A2703BD553F}"/>
              </a:ext>
            </a:extLst>
          </p:cNvPr>
          <p:cNvSpPr txBox="1"/>
          <p:nvPr/>
        </p:nvSpPr>
        <p:spPr>
          <a:xfrm>
            <a:off x="810808" y="1803804"/>
            <a:ext cx="66251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2 основные причины аварий в ЦОД</a:t>
            </a:r>
            <a:r>
              <a:rPr lang="en-US" sz="2800" b="1" dirty="0"/>
              <a:t>:</a:t>
            </a:r>
          </a:p>
          <a:p>
            <a:endParaRPr lang="en-US" sz="2800" b="1" dirty="0"/>
          </a:p>
          <a:p>
            <a:r>
              <a:rPr lang="ru-RU" sz="2800" b="1" dirty="0"/>
              <a:t>– Кто-то </a:t>
            </a:r>
            <a:r>
              <a:rPr lang="ru-RU" sz="2800" b="1" dirty="0">
                <a:solidFill>
                  <a:srgbClr val="FF0000"/>
                </a:solidFill>
              </a:rPr>
              <a:t>сделал</a:t>
            </a:r>
            <a:r>
              <a:rPr lang="ru-RU" sz="2800" b="1" dirty="0"/>
              <a:t> то, что </a:t>
            </a:r>
            <a:r>
              <a:rPr lang="ru-RU" sz="2800" b="1" dirty="0">
                <a:solidFill>
                  <a:srgbClr val="FF0000"/>
                </a:solidFill>
              </a:rPr>
              <a:t>не нужно</a:t>
            </a:r>
          </a:p>
          <a:p>
            <a:endParaRPr lang="ru-RU" sz="2800" b="1" dirty="0"/>
          </a:p>
          <a:p>
            <a:r>
              <a:rPr lang="ru-RU" sz="2800" b="1" dirty="0"/>
              <a:t>– Кто-то </a:t>
            </a:r>
            <a:r>
              <a:rPr lang="ru-RU" sz="2800" b="1" dirty="0">
                <a:solidFill>
                  <a:srgbClr val="FF0000"/>
                </a:solidFill>
              </a:rPr>
              <a:t>не сделал </a:t>
            </a:r>
            <a:r>
              <a:rPr lang="ru-RU" sz="2800" b="1" dirty="0"/>
              <a:t>то, что </a:t>
            </a:r>
            <a:r>
              <a:rPr lang="ru-RU" sz="2800" b="1" dirty="0">
                <a:solidFill>
                  <a:srgbClr val="FF0000"/>
                </a:solidFill>
              </a:rPr>
              <a:t>нужно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87CC46-3209-E8C4-E4A3-D25DCACC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64332"/>
            <a:ext cx="3814138" cy="51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66694"/>
      </p:ext>
    </p:extLst>
  </p:cSld>
  <p:clrMapOvr>
    <a:masterClrMapping/>
  </p:clrMapOvr>
</p:sld>
</file>

<file path=ppt/theme/theme1.xml><?xml version="1.0" encoding="utf-8"?>
<a:theme xmlns:a="http://schemas.openxmlformats.org/drawingml/2006/main" name="Uptime 2022 A - Primary Template">
  <a:themeElements>
    <a:clrScheme name="Custom 19">
      <a:dk1>
        <a:sysClr val="windowText" lastClr="000000"/>
      </a:dk1>
      <a:lt1>
        <a:sysClr val="window" lastClr="FFFFFF"/>
      </a:lt1>
      <a:dk2>
        <a:srgbClr val="00558C"/>
      </a:dk2>
      <a:lt2>
        <a:srgbClr val="E7E6E6"/>
      </a:lt2>
      <a:accent1>
        <a:srgbClr val="009CDE"/>
      </a:accent1>
      <a:accent2>
        <a:srgbClr val="0067AC"/>
      </a:accent2>
      <a:accent3>
        <a:srgbClr val="93C90F"/>
      </a:accent3>
      <a:accent4>
        <a:srgbClr val="FF8F1C"/>
      </a:accent4>
      <a:accent5>
        <a:srgbClr val="8E3A80"/>
      </a:accent5>
      <a:accent6>
        <a:srgbClr val="F37021"/>
      </a:accent6>
      <a:hlink>
        <a:srgbClr val="A6192E"/>
      </a:hlink>
      <a:folHlink>
        <a:srgbClr val="621244"/>
      </a:folHlink>
    </a:clrScheme>
    <a:fontScheme name="UI 2022">
      <a:majorFont>
        <a:latin typeface="DIN Next LT Pro Light"/>
        <a:ea typeface=""/>
        <a:cs typeface=""/>
      </a:majorFont>
      <a:minorFont>
        <a:latin typeface="DIN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>
        <a:spAutoFit/>
      </a:bodyPr>
      <a:lstStyle>
        <a:defPPr algn="ctr">
          <a:defRPr sz="1200" dirty="0" smtClean="0">
            <a:latin typeface="DIN Next LT Pro Medium" panose="020B060302020305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time 2022 B - Alt Template">
  <a:themeElements>
    <a:clrScheme name="UptimeInstitute 2022">
      <a:dk1>
        <a:sysClr val="windowText" lastClr="000000"/>
      </a:dk1>
      <a:lt1>
        <a:sysClr val="window" lastClr="FFFFFF"/>
      </a:lt1>
      <a:dk2>
        <a:srgbClr val="00558C"/>
      </a:dk2>
      <a:lt2>
        <a:srgbClr val="E7E6E6"/>
      </a:lt2>
      <a:accent1>
        <a:srgbClr val="009CDE"/>
      </a:accent1>
      <a:accent2>
        <a:srgbClr val="0067AC"/>
      </a:accent2>
      <a:accent3>
        <a:srgbClr val="93C90F"/>
      </a:accent3>
      <a:accent4>
        <a:srgbClr val="FF8F1C"/>
      </a:accent4>
      <a:accent5>
        <a:srgbClr val="8E3A80"/>
      </a:accent5>
      <a:accent6>
        <a:srgbClr val="FA4616"/>
      </a:accent6>
      <a:hlink>
        <a:srgbClr val="A6192E"/>
      </a:hlink>
      <a:folHlink>
        <a:srgbClr val="621244"/>
      </a:folHlink>
    </a:clrScheme>
    <a:fontScheme name="UI 2022">
      <a:majorFont>
        <a:latin typeface="DIN Next LT Pro Light"/>
        <a:ea typeface=""/>
        <a:cs typeface=""/>
      </a:majorFont>
      <a:minorFont>
        <a:latin typeface="DIN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>
        <a:spAutoFit/>
      </a:bodyPr>
      <a:lstStyle>
        <a:defPPr algn="ctr">
          <a:defRPr sz="1200" dirty="0" smtClean="0">
            <a:latin typeface="DIN Next LT Pro Medium" panose="020B060302020305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ptime 2022 A - Primary Template">
  <a:themeElements>
    <a:clrScheme name="UptimeInstitute 2022">
      <a:dk1>
        <a:sysClr val="windowText" lastClr="000000"/>
      </a:dk1>
      <a:lt1>
        <a:sysClr val="window" lastClr="FFFFFF"/>
      </a:lt1>
      <a:dk2>
        <a:srgbClr val="00558C"/>
      </a:dk2>
      <a:lt2>
        <a:srgbClr val="E7E6E6"/>
      </a:lt2>
      <a:accent1>
        <a:srgbClr val="009CDE"/>
      </a:accent1>
      <a:accent2>
        <a:srgbClr val="0067AC"/>
      </a:accent2>
      <a:accent3>
        <a:srgbClr val="93C90F"/>
      </a:accent3>
      <a:accent4>
        <a:srgbClr val="FF8F1C"/>
      </a:accent4>
      <a:accent5>
        <a:srgbClr val="8E3A80"/>
      </a:accent5>
      <a:accent6>
        <a:srgbClr val="FA4616"/>
      </a:accent6>
      <a:hlink>
        <a:srgbClr val="A6192E"/>
      </a:hlink>
      <a:folHlink>
        <a:srgbClr val="621244"/>
      </a:folHlink>
    </a:clrScheme>
    <a:fontScheme name="UI 2022">
      <a:majorFont>
        <a:latin typeface="DIN Next LT Pro Light"/>
        <a:ea typeface=""/>
        <a:cs typeface=""/>
      </a:majorFont>
      <a:minorFont>
        <a:latin typeface="DIN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>
        <a:spAutoFit/>
      </a:bodyPr>
      <a:lstStyle>
        <a:defPPr algn="ctr">
          <a:defRPr sz="1200" dirty="0" smtClean="0">
            <a:latin typeface="DIN Next LT Pro Medium" panose="020B060302020305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46381</TotalTime>
  <Words>1255</Words>
  <Application>Microsoft Office PowerPoint</Application>
  <PresentationFormat>Широкоэкранный</PresentationFormat>
  <Paragraphs>230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Wingdings</vt:lpstr>
      <vt:lpstr>DIN Next LT Pro Medium</vt:lpstr>
      <vt:lpstr>DIN Next LT Pro Light</vt:lpstr>
      <vt:lpstr>DIN Next LT Pro</vt:lpstr>
      <vt:lpstr>Uptime 2022 A - Primary Template</vt:lpstr>
      <vt:lpstr>Uptime 2022 B - Alt Template</vt:lpstr>
      <vt:lpstr>1_Uptime 2022 A - Primary Template</vt:lpstr>
      <vt:lpstr> Управление дата-центром: как обеспечить высокую надежность в повседневной эксплуатации  Data Center Evolution: Trends and Technologies  Ереван, 13 октября 2023</vt:lpstr>
      <vt:lpstr>Определение эксплуатационной устойчивости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 – самое слабое звено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Индикаторы недостатков эксплуатации</vt:lpstr>
      <vt:lpstr>Презентация PowerPoint</vt:lpstr>
      <vt:lpstr>Презентация PowerPoint</vt:lpstr>
      <vt:lpstr>Как быть: 3 принципа эксплуатационной устойчивости</vt:lpstr>
      <vt:lpstr>Как быть: начинайте, понимая желаемый результат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Musolino</dc:creator>
  <cp:lastModifiedBy>Konstantin Korolev</cp:lastModifiedBy>
  <cp:revision>322</cp:revision>
  <dcterms:created xsi:type="dcterms:W3CDTF">2022-06-20T23:42:45Z</dcterms:created>
  <dcterms:modified xsi:type="dcterms:W3CDTF">2023-10-10T17:59:45Z</dcterms:modified>
</cp:coreProperties>
</file>